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03" r:id="rId3"/>
    <p:sldId id="335" r:id="rId4"/>
    <p:sldId id="261" r:id="rId5"/>
    <p:sldId id="322" r:id="rId6"/>
    <p:sldId id="281" r:id="rId7"/>
    <p:sldId id="316" r:id="rId8"/>
    <p:sldId id="356" r:id="rId9"/>
    <p:sldId id="284" r:id="rId10"/>
    <p:sldId id="355" r:id="rId11"/>
    <p:sldId id="289" r:id="rId12"/>
    <p:sldId id="317" r:id="rId13"/>
    <p:sldId id="319" r:id="rId14"/>
    <p:sldId id="357" r:id="rId15"/>
    <p:sldId id="293" r:id="rId16"/>
    <p:sldId id="294" r:id="rId17"/>
    <p:sldId id="295" r:id="rId18"/>
    <p:sldId id="306" r:id="rId19"/>
    <p:sldId id="302" r:id="rId20"/>
    <p:sldId id="320" r:id="rId21"/>
    <p:sldId id="338" r:id="rId22"/>
    <p:sldId id="339" r:id="rId23"/>
    <p:sldId id="340" r:id="rId24"/>
    <p:sldId id="347" r:id="rId25"/>
    <p:sldId id="366" r:id="rId26"/>
    <p:sldId id="362" r:id="rId27"/>
    <p:sldId id="363" r:id="rId28"/>
    <p:sldId id="359" r:id="rId29"/>
    <p:sldId id="361" r:id="rId30"/>
    <p:sldId id="348" r:id="rId31"/>
    <p:sldId id="341" r:id="rId32"/>
    <p:sldId id="368" r:id="rId33"/>
    <p:sldId id="310" r:id="rId34"/>
    <p:sldId id="334"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4" autoAdjust="0"/>
    <p:restoredTop sz="64604" autoAdjust="0"/>
  </p:normalViewPr>
  <p:slideViewPr>
    <p:cSldViewPr>
      <p:cViewPr>
        <p:scale>
          <a:sx n="53" d="100"/>
          <a:sy n="53" d="100"/>
        </p:scale>
        <p:origin x="-2648"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34" d="100"/>
        <a:sy n="134" d="100"/>
      </p:scale>
      <p:origin x="0" y="846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AB38F0-D326-4552-B4E2-C3177AA880E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26C5CBA1-770B-4C2B-839F-AAA52868C3F3}">
      <dgm:prSet phldrT="[Text]"/>
      <dgm:spPr/>
      <dgm:t>
        <a:bodyPr/>
        <a:lstStyle/>
        <a:p>
          <a:r>
            <a:rPr lang="es-MX" noProof="0" dirty="0" smtClean="0"/>
            <a:t>Bonificación semanal</a:t>
          </a:r>
          <a:endParaRPr lang="es-MX" noProof="0" dirty="0"/>
        </a:p>
      </dgm:t>
    </dgm:pt>
    <dgm:pt modelId="{AC8D907E-3C99-43B8-8E6B-B5F3ED32E0F8}" type="parTrans" cxnId="{26AA8237-4271-47BD-9E34-5C28B06BB234}">
      <dgm:prSet/>
      <dgm:spPr/>
      <dgm:t>
        <a:bodyPr/>
        <a:lstStyle/>
        <a:p>
          <a:endParaRPr lang="en-US"/>
        </a:p>
      </dgm:t>
    </dgm:pt>
    <dgm:pt modelId="{C7983E43-31E2-46CB-BCAC-BDD850695EB2}" type="sibTrans" cxnId="{26AA8237-4271-47BD-9E34-5C28B06BB234}">
      <dgm:prSet/>
      <dgm:spPr/>
      <dgm:t>
        <a:bodyPr/>
        <a:lstStyle/>
        <a:p>
          <a:endParaRPr lang="en-US"/>
        </a:p>
      </dgm:t>
    </dgm:pt>
    <dgm:pt modelId="{31C19BEA-2FBA-42F8-B5B8-CCC03CBEC5D1}">
      <dgm:prSet phldrT="[Text]"/>
      <dgm:spPr/>
      <dgm:t>
        <a:bodyPr/>
        <a:lstStyle/>
        <a:p>
          <a:r>
            <a:rPr lang="es-MX" noProof="0" dirty="0" smtClean="0"/>
            <a:t>Bonificación mensual</a:t>
          </a:r>
          <a:endParaRPr lang="es-MX" noProof="0" dirty="0"/>
        </a:p>
      </dgm:t>
    </dgm:pt>
    <dgm:pt modelId="{2D2A80F4-482A-4A34-B2F8-BC265AA033AC}" type="parTrans" cxnId="{D6320F1E-3007-4B07-BF09-1F731609C603}">
      <dgm:prSet/>
      <dgm:spPr/>
      <dgm:t>
        <a:bodyPr/>
        <a:lstStyle/>
        <a:p>
          <a:endParaRPr lang="en-US"/>
        </a:p>
      </dgm:t>
    </dgm:pt>
    <dgm:pt modelId="{06A2332B-5CC0-40AB-AF00-976EB56BAA7D}" type="sibTrans" cxnId="{D6320F1E-3007-4B07-BF09-1F731609C603}">
      <dgm:prSet/>
      <dgm:spPr/>
      <dgm:t>
        <a:bodyPr/>
        <a:lstStyle/>
        <a:p>
          <a:endParaRPr lang="en-US"/>
        </a:p>
      </dgm:t>
    </dgm:pt>
    <dgm:pt modelId="{87D2A127-FEB3-484D-90F0-2E9E60842C5B}" type="pres">
      <dgm:prSet presAssocID="{F9AB38F0-D326-4552-B4E2-C3177AA880EC}" presName="outerComposite" presStyleCnt="0">
        <dgm:presLayoutVars>
          <dgm:chMax val="2"/>
          <dgm:animLvl val="lvl"/>
          <dgm:resizeHandles val="exact"/>
        </dgm:presLayoutVars>
      </dgm:prSet>
      <dgm:spPr/>
      <dgm:t>
        <a:bodyPr/>
        <a:lstStyle/>
        <a:p>
          <a:endParaRPr lang="en-US"/>
        </a:p>
      </dgm:t>
    </dgm:pt>
    <dgm:pt modelId="{3FDBB101-5DC3-42AE-B8DA-B6D9244CBECA}" type="pres">
      <dgm:prSet presAssocID="{F9AB38F0-D326-4552-B4E2-C3177AA880EC}" presName="dummyMaxCanvas" presStyleCnt="0"/>
      <dgm:spPr/>
    </dgm:pt>
    <dgm:pt modelId="{C2722DFE-20EB-4C11-A2C7-697C0072EA7D}" type="pres">
      <dgm:prSet presAssocID="{F9AB38F0-D326-4552-B4E2-C3177AA880EC}" presName="parentComposite" presStyleCnt="0"/>
      <dgm:spPr/>
    </dgm:pt>
    <dgm:pt modelId="{6FA308B5-EEF1-4BE7-A9E4-1F7F6783C7B7}" type="pres">
      <dgm:prSet presAssocID="{F9AB38F0-D326-4552-B4E2-C3177AA880EC}" presName="parent1" presStyleLbl="alignAccFollowNode1" presStyleIdx="0" presStyleCnt="4">
        <dgm:presLayoutVars>
          <dgm:chMax val="4"/>
        </dgm:presLayoutVars>
      </dgm:prSet>
      <dgm:spPr/>
      <dgm:t>
        <a:bodyPr/>
        <a:lstStyle/>
        <a:p>
          <a:endParaRPr lang="en-US"/>
        </a:p>
      </dgm:t>
    </dgm:pt>
    <dgm:pt modelId="{C739548B-973E-49D5-8445-D531E4DC6C72}" type="pres">
      <dgm:prSet presAssocID="{F9AB38F0-D326-4552-B4E2-C3177AA880EC}" presName="parent2" presStyleLbl="alignAccFollowNode1" presStyleIdx="1" presStyleCnt="4">
        <dgm:presLayoutVars>
          <dgm:chMax val="4"/>
        </dgm:presLayoutVars>
      </dgm:prSet>
      <dgm:spPr/>
      <dgm:t>
        <a:bodyPr/>
        <a:lstStyle/>
        <a:p>
          <a:endParaRPr lang="en-US"/>
        </a:p>
      </dgm:t>
    </dgm:pt>
    <dgm:pt modelId="{83735D24-5E8D-4A54-99F0-F656051C9D34}" type="pres">
      <dgm:prSet presAssocID="{F9AB38F0-D326-4552-B4E2-C3177AA880EC}" presName="childrenComposite" presStyleCnt="0"/>
      <dgm:spPr/>
    </dgm:pt>
    <dgm:pt modelId="{DAFC303C-F832-402E-AD79-EFF494C7A434}" type="pres">
      <dgm:prSet presAssocID="{F9AB38F0-D326-4552-B4E2-C3177AA880EC}" presName="dummyMaxCanvas_ChildArea" presStyleCnt="0"/>
      <dgm:spPr/>
    </dgm:pt>
    <dgm:pt modelId="{5356320D-BF40-4B6D-9A43-A902B54FC59F}" type="pres">
      <dgm:prSet presAssocID="{F9AB38F0-D326-4552-B4E2-C3177AA880EC}" presName="fulcrum" presStyleLbl="alignAccFollowNode1" presStyleIdx="2" presStyleCnt="4"/>
      <dgm:spPr/>
    </dgm:pt>
    <dgm:pt modelId="{401D91A8-79C5-4C58-AA01-4C1C4EB2771F}" type="pres">
      <dgm:prSet presAssocID="{F9AB38F0-D326-4552-B4E2-C3177AA880EC}" presName="balance_00" presStyleLbl="alignAccFollowNode1" presStyleIdx="3" presStyleCnt="4">
        <dgm:presLayoutVars>
          <dgm:bulletEnabled val="1"/>
        </dgm:presLayoutVars>
      </dgm:prSet>
      <dgm:spPr/>
    </dgm:pt>
  </dgm:ptLst>
  <dgm:cxnLst>
    <dgm:cxn modelId="{D6320F1E-3007-4B07-BF09-1F731609C603}" srcId="{F9AB38F0-D326-4552-B4E2-C3177AA880EC}" destId="{31C19BEA-2FBA-42F8-B5B8-CCC03CBEC5D1}" srcOrd="1" destOrd="0" parTransId="{2D2A80F4-482A-4A34-B2F8-BC265AA033AC}" sibTransId="{06A2332B-5CC0-40AB-AF00-976EB56BAA7D}"/>
    <dgm:cxn modelId="{26AA8237-4271-47BD-9E34-5C28B06BB234}" srcId="{F9AB38F0-D326-4552-B4E2-C3177AA880EC}" destId="{26C5CBA1-770B-4C2B-839F-AAA52868C3F3}" srcOrd="0" destOrd="0" parTransId="{AC8D907E-3C99-43B8-8E6B-B5F3ED32E0F8}" sibTransId="{C7983E43-31E2-46CB-BCAC-BDD850695EB2}"/>
    <dgm:cxn modelId="{19DCE1B3-A7CD-4C73-9BAE-2F763C292313}" type="presOf" srcId="{26C5CBA1-770B-4C2B-839F-AAA52868C3F3}" destId="{6FA308B5-EEF1-4BE7-A9E4-1F7F6783C7B7}" srcOrd="0" destOrd="0" presId="urn:microsoft.com/office/officeart/2005/8/layout/balance1"/>
    <dgm:cxn modelId="{DDE95C26-78C2-440E-A143-691965ADA80D}" type="presOf" srcId="{31C19BEA-2FBA-42F8-B5B8-CCC03CBEC5D1}" destId="{C739548B-973E-49D5-8445-D531E4DC6C72}" srcOrd="0" destOrd="0" presId="urn:microsoft.com/office/officeart/2005/8/layout/balance1"/>
    <dgm:cxn modelId="{F09E5AC1-0302-4501-93D0-558E7ADDA779}" type="presOf" srcId="{F9AB38F0-D326-4552-B4E2-C3177AA880EC}" destId="{87D2A127-FEB3-484D-90F0-2E9E60842C5B}" srcOrd="0" destOrd="0" presId="urn:microsoft.com/office/officeart/2005/8/layout/balance1"/>
    <dgm:cxn modelId="{87F7ABAC-8546-4742-AC6E-DF7255DC02E9}" type="presParOf" srcId="{87D2A127-FEB3-484D-90F0-2E9E60842C5B}" destId="{3FDBB101-5DC3-42AE-B8DA-B6D9244CBECA}" srcOrd="0" destOrd="0" presId="urn:microsoft.com/office/officeart/2005/8/layout/balance1"/>
    <dgm:cxn modelId="{04FDE4BD-F092-4F69-A882-6D50CB1CABDF}" type="presParOf" srcId="{87D2A127-FEB3-484D-90F0-2E9E60842C5B}" destId="{C2722DFE-20EB-4C11-A2C7-697C0072EA7D}" srcOrd="1" destOrd="0" presId="urn:microsoft.com/office/officeart/2005/8/layout/balance1"/>
    <dgm:cxn modelId="{CE457C05-C3BB-4FCB-AEB8-F3B21491E646}" type="presParOf" srcId="{C2722DFE-20EB-4C11-A2C7-697C0072EA7D}" destId="{6FA308B5-EEF1-4BE7-A9E4-1F7F6783C7B7}" srcOrd="0" destOrd="0" presId="urn:microsoft.com/office/officeart/2005/8/layout/balance1"/>
    <dgm:cxn modelId="{87312395-E502-43EE-8B5C-8E4C7C5F2E0A}" type="presParOf" srcId="{C2722DFE-20EB-4C11-A2C7-697C0072EA7D}" destId="{C739548B-973E-49D5-8445-D531E4DC6C72}" srcOrd="1" destOrd="0" presId="urn:microsoft.com/office/officeart/2005/8/layout/balance1"/>
    <dgm:cxn modelId="{76BAAB7F-8D9A-4FF1-B6EC-1DA25E256A26}" type="presParOf" srcId="{87D2A127-FEB3-484D-90F0-2E9E60842C5B}" destId="{83735D24-5E8D-4A54-99F0-F656051C9D34}" srcOrd="2" destOrd="0" presId="urn:microsoft.com/office/officeart/2005/8/layout/balance1"/>
    <dgm:cxn modelId="{D102825F-CAD5-48C2-B49D-1F095F902C7E}" type="presParOf" srcId="{83735D24-5E8D-4A54-99F0-F656051C9D34}" destId="{DAFC303C-F832-402E-AD79-EFF494C7A434}" srcOrd="0" destOrd="0" presId="urn:microsoft.com/office/officeart/2005/8/layout/balance1"/>
    <dgm:cxn modelId="{E8A23EF3-79B6-42F5-858B-F0DD6E92F4DE}" type="presParOf" srcId="{83735D24-5E8D-4A54-99F0-F656051C9D34}" destId="{5356320D-BF40-4B6D-9A43-A902B54FC59F}" srcOrd="1" destOrd="0" presId="urn:microsoft.com/office/officeart/2005/8/layout/balance1"/>
    <dgm:cxn modelId="{BF65D546-BB40-463C-9C4B-68FD1B7FB7D1}" type="presParOf" srcId="{83735D24-5E8D-4A54-99F0-F656051C9D34}" destId="{401D91A8-79C5-4C58-AA01-4C1C4EB2771F}" srcOrd="2"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AB38F0-D326-4552-B4E2-C3177AA880E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26C5CBA1-770B-4C2B-839F-AAA52868C3F3}">
      <dgm:prSet phldrT="[Text]"/>
      <dgm:spPr/>
      <dgm:t>
        <a:bodyPr/>
        <a:lstStyle/>
        <a:p>
          <a:r>
            <a:rPr lang="es-MX" noProof="0" dirty="0" smtClean="0"/>
            <a:t>Bonificación Semanal</a:t>
          </a:r>
          <a:endParaRPr lang="es-MX" noProof="0" dirty="0"/>
        </a:p>
      </dgm:t>
    </dgm:pt>
    <dgm:pt modelId="{AC8D907E-3C99-43B8-8E6B-B5F3ED32E0F8}" type="parTrans" cxnId="{26AA8237-4271-47BD-9E34-5C28B06BB234}">
      <dgm:prSet/>
      <dgm:spPr/>
      <dgm:t>
        <a:bodyPr/>
        <a:lstStyle/>
        <a:p>
          <a:endParaRPr lang="en-US"/>
        </a:p>
      </dgm:t>
    </dgm:pt>
    <dgm:pt modelId="{C7983E43-31E2-46CB-BCAC-BDD850695EB2}" type="sibTrans" cxnId="{26AA8237-4271-47BD-9E34-5C28B06BB234}">
      <dgm:prSet/>
      <dgm:spPr/>
      <dgm:t>
        <a:bodyPr/>
        <a:lstStyle/>
        <a:p>
          <a:endParaRPr lang="en-US"/>
        </a:p>
      </dgm:t>
    </dgm:pt>
    <dgm:pt modelId="{924D8382-78CA-4734-82FB-75EB359186D4}">
      <dgm:prSet phldrT="[Text]"/>
      <dgm:spPr/>
      <dgm:t>
        <a:bodyPr/>
        <a:lstStyle/>
        <a:p>
          <a:r>
            <a:rPr lang="es-MX" noProof="0" dirty="0" smtClean="0"/>
            <a:t>Al por menor</a:t>
          </a:r>
          <a:endParaRPr lang="es-MX" noProof="0" dirty="0"/>
        </a:p>
      </dgm:t>
    </dgm:pt>
    <dgm:pt modelId="{7CEF11AF-D5CE-47D0-B76C-B3CE607C0540}" type="parTrans" cxnId="{A2AC0C0D-F7F2-4035-A8E5-6F7774644F91}">
      <dgm:prSet/>
      <dgm:spPr/>
      <dgm:t>
        <a:bodyPr/>
        <a:lstStyle/>
        <a:p>
          <a:endParaRPr lang="en-US"/>
        </a:p>
      </dgm:t>
    </dgm:pt>
    <dgm:pt modelId="{3DB4668C-D7D4-4863-807F-390863261B87}" type="sibTrans" cxnId="{A2AC0C0D-F7F2-4035-A8E5-6F7774644F91}">
      <dgm:prSet/>
      <dgm:spPr/>
      <dgm:t>
        <a:bodyPr/>
        <a:lstStyle/>
        <a:p>
          <a:endParaRPr lang="en-US"/>
        </a:p>
      </dgm:t>
    </dgm:pt>
    <dgm:pt modelId="{D105E58E-A885-4392-8BC2-CD5AAB29ACCC}">
      <dgm:prSet phldrT="[Text]"/>
      <dgm:spPr/>
      <dgm:t>
        <a:bodyPr/>
        <a:lstStyle/>
        <a:p>
          <a:r>
            <a:rPr lang="es-MX" noProof="0" dirty="0" smtClean="0"/>
            <a:t>Primer Pedido</a:t>
          </a:r>
          <a:endParaRPr lang="es-MX" noProof="0" dirty="0"/>
        </a:p>
      </dgm:t>
    </dgm:pt>
    <dgm:pt modelId="{F3AA1D14-A922-4ACF-82DF-69BCBFEE6D6B}" type="parTrans" cxnId="{9432B5CE-47F7-4973-A576-A7AC6BDFE5B1}">
      <dgm:prSet/>
      <dgm:spPr/>
      <dgm:t>
        <a:bodyPr/>
        <a:lstStyle/>
        <a:p>
          <a:endParaRPr lang="en-US"/>
        </a:p>
      </dgm:t>
    </dgm:pt>
    <dgm:pt modelId="{21C6A750-1980-4536-BFC9-58CCE2FE99E5}" type="sibTrans" cxnId="{9432B5CE-47F7-4973-A576-A7AC6BDFE5B1}">
      <dgm:prSet/>
      <dgm:spPr/>
      <dgm:t>
        <a:bodyPr/>
        <a:lstStyle/>
        <a:p>
          <a:endParaRPr lang="en-US"/>
        </a:p>
      </dgm:t>
    </dgm:pt>
    <dgm:pt modelId="{31C19BEA-2FBA-42F8-B5B8-CCC03CBEC5D1}">
      <dgm:prSet phldrT="[Text]"/>
      <dgm:spPr/>
      <dgm:t>
        <a:bodyPr/>
        <a:lstStyle/>
        <a:p>
          <a:r>
            <a:rPr lang="es-MX" noProof="0" dirty="0" smtClean="0"/>
            <a:t>Bonificación Mensual</a:t>
          </a:r>
          <a:endParaRPr lang="es-MX" noProof="0" dirty="0"/>
        </a:p>
      </dgm:t>
    </dgm:pt>
    <dgm:pt modelId="{2D2A80F4-482A-4A34-B2F8-BC265AA033AC}" type="parTrans" cxnId="{D6320F1E-3007-4B07-BF09-1F731609C603}">
      <dgm:prSet/>
      <dgm:spPr/>
      <dgm:t>
        <a:bodyPr/>
        <a:lstStyle/>
        <a:p>
          <a:endParaRPr lang="en-US"/>
        </a:p>
      </dgm:t>
    </dgm:pt>
    <dgm:pt modelId="{06A2332B-5CC0-40AB-AF00-976EB56BAA7D}" type="sibTrans" cxnId="{D6320F1E-3007-4B07-BF09-1F731609C603}">
      <dgm:prSet/>
      <dgm:spPr/>
      <dgm:t>
        <a:bodyPr/>
        <a:lstStyle/>
        <a:p>
          <a:endParaRPr lang="en-US"/>
        </a:p>
      </dgm:t>
    </dgm:pt>
    <dgm:pt modelId="{393CE7A7-2B54-4167-B818-9AAEB0EA60C0}">
      <dgm:prSet phldrT="[Text]"/>
      <dgm:spPr/>
      <dgm:t>
        <a:bodyPr/>
        <a:lstStyle/>
        <a:p>
          <a:r>
            <a:rPr lang="es-MX" noProof="0" dirty="0" smtClean="0"/>
            <a:t>Colocación</a:t>
          </a:r>
          <a:endParaRPr lang="es-MX" noProof="0" dirty="0"/>
        </a:p>
      </dgm:t>
    </dgm:pt>
    <dgm:pt modelId="{15BBEF7A-3E40-4C05-B644-F29706ED50B7}" type="parTrans" cxnId="{2A5E6751-9D9F-4BF3-B058-0BB2C8AE9DAD}">
      <dgm:prSet/>
      <dgm:spPr/>
      <dgm:t>
        <a:bodyPr/>
        <a:lstStyle/>
        <a:p>
          <a:endParaRPr lang="en-US"/>
        </a:p>
      </dgm:t>
    </dgm:pt>
    <dgm:pt modelId="{5FDE1BF0-929C-4B8F-8A0B-C92A6B8B05EB}" type="sibTrans" cxnId="{2A5E6751-9D9F-4BF3-B058-0BB2C8AE9DAD}">
      <dgm:prSet/>
      <dgm:spPr/>
      <dgm:t>
        <a:bodyPr/>
        <a:lstStyle/>
        <a:p>
          <a:endParaRPr lang="en-US"/>
        </a:p>
      </dgm:t>
    </dgm:pt>
    <dgm:pt modelId="{87D2A127-FEB3-484D-90F0-2E9E60842C5B}" type="pres">
      <dgm:prSet presAssocID="{F9AB38F0-D326-4552-B4E2-C3177AA880EC}" presName="outerComposite" presStyleCnt="0">
        <dgm:presLayoutVars>
          <dgm:chMax val="2"/>
          <dgm:animLvl val="lvl"/>
          <dgm:resizeHandles val="exact"/>
        </dgm:presLayoutVars>
      </dgm:prSet>
      <dgm:spPr/>
      <dgm:t>
        <a:bodyPr/>
        <a:lstStyle/>
        <a:p>
          <a:endParaRPr lang="en-US"/>
        </a:p>
      </dgm:t>
    </dgm:pt>
    <dgm:pt modelId="{3FDBB101-5DC3-42AE-B8DA-B6D9244CBECA}" type="pres">
      <dgm:prSet presAssocID="{F9AB38F0-D326-4552-B4E2-C3177AA880EC}" presName="dummyMaxCanvas" presStyleCnt="0"/>
      <dgm:spPr/>
    </dgm:pt>
    <dgm:pt modelId="{C2722DFE-20EB-4C11-A2C7-697C0072EA7D}" type="pres">
      <dgm:prSet presAssocID="{F9AB38F0-D326-4552-B4E2-C3177AA880EC}" presName="parentComposite" presStyleCnt="0"/>
      <dgm:spPr/>
    </dgm:pt>
    <dgm:pt modelId="{6FA308B5-EEF1-4BE7-A9E4-1F7F6783C7B7}" type="pres">
      <dgm:prSet presAssocID="{F9AB38F0-D326-4552-B4E2-C3177AA880EC}" presName="parent1" presStyleLbl="alignAccFollowNode1" presStyleIdx="0" presStyleCnt="4">
        <dgm:presLayoutVars>
          <dgm:chMax val="4"/>
        </dgm:presLayoutVars>
      </dgm:prSet>
      <dgm:spPr/>
      <dgm:t>
        <a:bodyPr/>
        <a:lstStyle/>
        <a:p>
          <a:endParaRPr lang="en-US"/>
        </a:p>
      </dgm:t>
    </dgm:pt>
    <dgm:pt modelId="{C739548B-973E-49D5-8445-D531E4DC6C72}" type="pres">
      <dgm:prSet presAssocID="{F9AB38F0-D326-4552-B4E2-C3177AA880EC}" presName="parent2" presStyleLbl="alignAccFollowNode1" presStyleIdx="1" presStyleCnt="4">
        <dgm:presLayoutVars>
          <dgm:chMax val="4"/>
        </dgm:presLayoutVars>
      </dgm:prSet>
      <dgm:spPr/>
      <dgm:t>
        <a:bodyPr/>
        <a:lstStyle/>
        <a:p>
          <a:endParaRPr lang="en-US"/>
        </a:p>
      </dgm:t>
    </dgm:pt>
    <dgm:pt modelId="{83735D24-5E8D-4A54-99F0-F656051C9D34}" type="pres">
      <dgm:prSet presAssocID="{F9AB38F0-D326-4552-B4E2-C3177AA880EC}" presName="childrenComposite" presStyleCnt="0"/>
      <dgm:spPr/>
    </dgm:pt>
    <dgm:pt modelId="{DAFC303C-F832-402E-AD79-EFF494C7A434}" type="pres">
      <dgm:prSet presAssocID="{F9AB38F0-D326-4552-B4E2-C3177AA880EC}" presName="dummyMaxCanvas_ChildArea" presStyleCnt="0"/>
      <dgm:spPr/>
    </dgm:pt>
    <dgm:pt modelId="{5356320D-BF40-4B6D-9A43-A902B54FC59F}" type="pres">
      <dgm:prSet presAssocID="{F9AB38F0-D326-4552-B4E2-C3177AA880EC}" presName="fulcrum" presStyleLbl="alignAccFollowNode1" presStyleIdx="2" presStyleCnt="4"/>
      <dgm:spPr/>
    </dgm:pt>
    <dgm:pt modelId="{9940B990-AC82-48C2-ACF2-6C8D94552AAB}" type="pres">
      <dgm:prSet presAssocID="{F9AB38F0-D326-4552-B4E2-C3177AA880EC}" presName="balance_30" presStyleLbl="alignAccFollowNode1" presStyleIdx="3" presStyleCnt="4">
        <dgm:presLayoutVars>
          <dgm:bulletEnabled val="1"/>
        </dgm:presLayoutVars>
      </dgm:prSet>
      <dgm:spPr/>
    </dgm:pt>
    <dgm:pt modelId="{BD2C3AD9-0E33-4B0C-BA37-C5072A26D731}" type="pres">
      <dgm:prSet presAssocID="{F9AB38F0-D326-4552-B4E2-C3177AA880EC}" presName="left_30_1" presStyleLbl="node1" presStyleIdx="0" presStyleCnt="3">
        <dgm:presLayoutVars>
          <dgm:bulletEnabled val="1"/>
        </dgm:presLayoutVars>
      </dgm:prSet>
      <dgm:spPr/>
      <dgm:t>
        <a:bodyPr/>
        <a:lstStyle/>
        <a:p>
          <a:endParaRPr lang="en-US"/>
        </a:p>
      </dgm:t>
    </dgm:pt>
    <dgm:pt modelId="{52EC8E9D-21B1-44B4-9726-8B4DCF049A9C}" type="pres">
      <dgm:prSet presAssocID="{F9AB38F0-D326-4552-B4E2-C3177AA880EC}" presName="left_30_2" presStyleLbl="node1" presStyleIdx="1" presStyleCnt="3">
        <dgm:presLayoutVars>
          <dgm:bulletEnabled val="1"/>
        </dgm:presLayoutVars>
      </dgm:prSet>
      <dgm:spPr/>
      <dgm:t>
        <a:bodyPr/>
        <a:lstStyle/>
        <a:p>
          <a:endParaRPr lang="en-US"/>
        </a:p>
      </dgm:t>
    </dgm:pt>
    <dgm:pt modelId="{48EEBEAC-4245-4803-A8E9-5899421958DA}" type="pres">
      <dgm:prSet presAssocID="{F9AB38F0-D326-4552-B4E2-C3177AA880EC}" presName="left_30_3" presStyleLbl="node1" presStyleIdx="2" presStyleCnt="3">
        <dgm:presLayoutVars>
          <dgm:bulletEnabled val="1"/>
        </dgm:presLayoutVars>
      </dgm:prSet>
      <dgm:spPr/>
      <dgm:t>
        <a:bodyPr/>
        <a:lstStyle/>
        <a:p>
          <a:endParaRPr lang="en-US"/>
        </a:p>
      </dgm:t>
    </dgm:pt>
  </dgm:ptLst>
  <dgm:cxnLst>
    <dgm:cxn modelId="{CCC3EED2-F814-4EB5-BC11-3268103BE387}" type="presOf" srcId="{924D8382-78CA-4734-82FB-75EB359186D4}" destId="{BD2C3AD9-0E33-4B0C-BA37-C5072A26D731}" srcOrd="0" destOrd="0" presId="urn:microsoft.com/office/officeart/2005/8/layout/balance1"/>
    <dgm:cxn modelId="{2A5E6751-9D9F-4BF3-B058-0BB2C8AE9DAD}" srcId="{26C5CBA1-770B-4C2B-839F-AAA52868C3F3}" destId="{393CE7A7-2B54-4167-B818-9AAEB0EA60C0}" srcOrd="2" destOrd="0" parTransId="{15BBEF7A-3E40-4C05-B644-F29706ED50B7}" sibTransId="{5FDE1BF0-929C-4B8F-8A0B-C92A6B8B05EB}"/>
    <dgm:cxn modelId="{9432B5CE-47F7-4973-A576-A7AC6BDFE5B1}" srcId="{26C5CBA1-770B-4C2B-839F-AAA52868C3F3}" destId="{D105E58E-A885-4392-8BC2-CD5AAB29ACCC}" srcOrd="1" destOrd="0" parTransId="{F3AA1D14-A922-4ACF-82DF-69BCBFEE6D6B}" sibTransId="{21C6A750-1980-4536-BFC9-58CCE2FE99E5}"/>
    <dgm:cxn modelId="{D6320F1E-3007-4B07-BF09-1F731609C603}" srcId="{F9AB38F0-D326-4552-B4E2-C3177AA880EC}" destId="{31C19BEA-2FBA-42F8-B5B8-CCC03CBEC5D1}" srcOrd="1" destOrd="0" parTransId="{2D2A80F4-482A-4A34-B2F8-BC265AA033AC}" sibTransId="{06A2332B-5CC0-40AB-AF00-976EB56BAA7D}"/>
    <dgm:cxn modelId="{26AA8237-4271-47BD-9E34-5C28B06BB234}" srcId="{F9AB38F0-D326-4552-B4E2-C3177AA880EC}" destId="{26C5CBA1-770B-4C2B-839F-AAA52868C3F3}" srcOrd="0" destOrd="0" parTransId="{AC8D907E-3C99-43B8-8E6B-B5F3ED32E0F8}" sibTransId="{C7983E43-31E2-46CB-BCAC-BDD850695EB2}"/>
    <dgm:cxn modelId="{EBF96C7A-382B-4EFB-AB84-8DAE28C9D78E}" type="presOf" srcId="{393CE7A7-2B54-4167-B818-9AAEB0EA60C0}" destId="{48EEBEAC-4245-4803-A8E9-5899421958DA}" srcOrd="0" destOrd="0" presId="urn:microsoft.com/office/officeart/2005/8/layout/balance1"/>
    <dgm:cxn modelId="{A2AC0C0D-F7F2-4035-A8E5-6F7774644F91}" srcId="{26C5CBA1-770B-4C2B-839F-AAA52868C3F3}" destId="{924D8382-78CA-4734-82FB-75EB359186D4}" srcOrd="0" destOrd="0" parTransId="{7CEF11AF-D5CE-47D0-B76C-B3CE607C0540}" sibTransId="{3DB4668C-D7D4-4863-807F-390863261B87}"/>
    <dgm:cxn modelId="{46ED05A4-34C7-437E-AACD-FE3B049F7C4B}" type="presOf" srcId="{31C19BEA-2FBA-42F8-B5B8-CCC03CBEC5D1}" destId="{C739548B-973E-49D5-8445-D531E4DC6C72}" srcOrd="0" destOrd="0" presId="urn:microsoft.com/office/officeart/2005/8/layout/balance1"/>
    <dgm:cxn modelId="{2DD654F4-1B06-46B4-ADDC-9F38493A0962}" type="presOf" srcId="{F9AB38F0-D326-4552-B4E2-C3177AA880EC}" destId="{87D2A127-FEB3-484D-90F0-2E9E60842C5B}" srcOrd="0" destOrd="0" presId="urn:microsoft.com/office/officeart/2005/8/layout/balance1"/>
    <dgm:cxn modelId="{35B42318-D19C-49F4-92A3-F1F37ABB865C}" type="presOf" srcId="{D105E58E-A885-4392-8BC2-CD5AAB29ACCC}" destId="{52EC8E9D-21B1-44B4-9726-8B4DCF049A9C}" srcOrd="0" destOrd="0" presId="urn:microsoft.com/office/officeart/2005/8/layout/balance1"/>
    <dgm:cxn modelId="{EB9801DE-35C6-4A6D-97FF-08D8A84824A4}" type="presOf" srcId="{26C5CBA1-770B-4C2B-839F-AAA52868C3F3}" destId="{6FA308B5-EEF1-4BE7-A9E4-1F7F6783C7B7}" srcOrd="0" destOrd="0" presId="urn:microsoft.com/office/officeart/2005/8/layout/balance1"/>
    <dgm:cxn modelId="{9295B384-CCE3-43B9-AB1C-D4623BD00566}" type="presParOf" srcId="{87D2A127-FEB3-484D-90F0-2E9E60842C5B}" destId="{3FDBB101-5DC3-42AE-B8DA-B6D9244CBECA}" srcOrd="0" destOrd="0" presId="urn:microsoft.com/office/officeart/2005/8/layout/balance1"/>
    <dgm:cxn modelId="{372FBE92-B86F-4D2B-B7A2-6FCF9E37966C}" type="presParOf" srcId="{87D2A127-FEB3-484D-90F0-2E9E60842C5B}" destId="{C2722DFE-20EB-4C11-A2C7-697C0072EA7D}" srcOrd="1" destOrd="0" presId="urn:microsoft.com/office/officeart/2005/8/layout/balance1"/>
    <dgm:cxn modelId="{9DA61A37-E6CD-46B6-A129-CE2599C4B6F3}" type="presParOf" srcId="{C2722DFE-20EB-4C11-A2C7-697C0072EA7D}" destId="{6FA308B5-EEF1-4BE7-A9E4-1F7F6783C7B7}" srcOrd="0" destOrd="0" presId="urn:microsoft.com/office/officeart/2005/8/layout/balance1"/>
    <dgm:cxn modelId="{4AD9740D-6360-4497-90E4-676AA2A593A5}" type="presParOf" srcId="{C2722DFE-20EB-4C11-A2C7-697C0072EA7D}" destId="{C739548B-973E-49D5-8445-D531E4DC6C72}" srcOrd="1" destOrd="0" presId="urn:microsoft.com/office/officeart/2005/8/layout/balance1"/>
    <dgm:cxn modelId="{862129A1-5583-4C26-A8DE-D28A2DA80738}" type="presParOf" srcId="{87D2A127-FEB3-484D-90F0-2E9E60842C5B}" destId="{83735D24-5E8D-4A54-99F0-F656051C9D34}" srcOrd="2" destOrd="0" presId="urn:microsoft.com/office/officeart/2005/8/layout/balance1"/>
    <dgm:cxn modelId="{8E0917B0-2EC4-4FEC-8B42-3E3D402E48B6}" type="presParOf" srcId="{83735D24-5E8D-4A54-99F0-F656051C9D34}" destId="{DAFC303C-F832-402E-AD79-EFF494C7A434}" srcOrd="0" destOrd="0" presId="urn:microsoft.com/office/officeart/2005/8/layout/balance1"/>
    <dgm:cxn modelId="{BE7DBE4C-723B-46A3-8D42-DE0586E0A5B4}" type="presParOf" srcId="{83735D24-5E8D-4A54-99F0-F656051C9D34}" destId="{5356320D-BF40-4B6D-9A43-A902B54FC59F}" srcOrd="1" destOrd="0" presId="urn:microsoft.com/office/officeart/2005/8/layout/balance1"/>
    <dgm:cxn modelId="{D404A30B-C7F9-4CAA-BB55-AB97511AE360}" type="presParOf" srcId="{83735D24-5E8D-4A54-99F0-F656051C9D34}" destId="{9940B990-AC82-48C2-ACF2-6C8D94552AAB}" srcOrd="2" destOrd="0" presId="urn:microsoft.com/office/officeart/2005/8/layout/balance1"/>
    <dgm:cxn modelId="{9EEBE982-8E0D-4601-A68D-B6BF5C7D87C2}" type="presParOf" srcId="{83735D24-5E8D-4A54-99F0-F656051C9D34}" destId="{BD2C3AD9-0E33-4B0C-BA37-C5072A26D731}" srcOrd="3" destOrd="0" presId="urn:microsoft.com/office/officeart/2005/8/layout/balance1"/>
    <dgm:cxn modelId="{D6E6A623-CA68-4FCE-A1BD-2CA0BC1E8550}" type="presParOf" srcId="{83735D24-5E8D-4A54-99F0-F656051C9D34}" destId="{52EC8E9D-21B1-44B4-9726-8B4DCF049A9C}" srcOrd="4" destOrd="0" presId="urn:microsoft.com/office/officeart/2005/8/layout/balance1"/>
    <dgm:cxn modelId="{5CF3B0FA-722C-4950-9A12-166B858F5DF6}" type="presParOf" srcId="{83735D24-5E8D-4A54-99F0-F656051C9D34}" destId="{48EEBEAC-4245-4803-A8E9-5899421958DA}"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AB38F0-D326-4552-B4E2-C3177AA880E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26C5CBA1-770B-4C2B-839F-AAA52868C3F3}">
      <dgm:prSet phldrT="[Text]"/>
      <dgm:spPr/>
      <dgm:t>
        <a:bodyPr/>
        <a:lstStyle/>
        <a:p>
          <a:r>
            <a:rPr lang="es-MX" noProof="0" dirty="0" smtClean="0"/>
            <a:t>Bonificación Semanal</a:t>
          </a:r>
          <a:endParaRPr lang="es-MX" noProof="0" dirty="0"/>
        </a:p>
      </dgm:t>
    </dgm:pt>
    <dgm:pt modelId="{AC8D907E-3C99-43B8-8E6B-B5F3ED32E0F8}" type="parTrans" cxnId="{26AA8237-4271-47BD-9E34-5C28B06BB234}">
      <dgm:prSet/>
      <dgm:spPr/>
      <dgm:t>
        <a:bodyPr/>
        <a:lstStyle/>
        <a:p>
          <a:endParaRPr lang="en-US"/>
        </a:p>
      </dgm:t>
    </dgm:pt>
    <dgm:pt modelId="{C7983E43-31E2-46CB-BCAC-BDD850695EB2}" type="sibTrans" cxnId="{26AA8237-4271-47BD-9E34-5C28B06BB234}">
      <dgm:prSet/>
      <dgm:spPr/>
      <dgm:t>
        <a:bodyPr/>
        <a:lstStyle/>
        <a:p>
          <a:endParaRPr lang="en-US"/>
        </a:p>
      </dgm:t>
    </dgm:pt>
    <dgm:pt modelId="{924D8382-78CA-4734-82FB-75EB359186D4}">
      <dgm:prSet phldrT="[Text]"/>
      <dgm:spPr/>
      <dgm:t>
        <a:bodyPr/>
        <a:lstStyle/>
        <a:p>
          <a:r>
            <a:rPr lang="es-MX" noProof="0" dirty="0" smtClean="0"/>
            <a:t>Al por menor</a:t>
          </a:r>
          <a:endParaRPr lang="es-MX" noProof="0" dirty="0"/>
        </a:p>
      </dgm:t>
    </dgm:pt>
    <dgm:pt modelId="{7CEF11AF-D5CE-47D0-B76C-B3CE607C0540}" type="parTrans" cxnId="{A2AC0C0D-F7F2-4035-A8E5-6F7774644F91}">
      <dgm:prSet/>
      <dgm:spPr/>
      <dgm:t>
        <a:bodyPr/>
        <a:lstStyle/>
        <a:p>
          <a:endParaRPr lang="en-US"/>
        </a:p>
      </dgm:t>
    </dgm:pt>
    <dgm:pt modelId="{3DB4668C-D7D4-4863-807F-390863261B87}" type="sibTrans" cxnId="{A2AC0C0D-F7F2-4035-A8E5-6F7774644F91}">
      <dgm:prSet/>
      <dgm:spPr/>
      <dgm:t>
        <a:bodyPr/>
        <a:lstStyle/>
        <a:p>
          <a:endParaRPr lang="en-US"/>
        </a:p>
      </dgm:t>
    </dgm:pt>
    <dgm:pt modelId="{D105E58E-A885-4392-8BC2-CD5AAB29ACCC}">
      <dgm:prSet phldrT="[Text]"/>
      <dgm:spPr/>
      <dgm:t>
        <a:bodyPr/>
        <a:lstStyle/>
        <a:p>
          <a:r>
            <a:rPr lang="es-MX" noProof="0" dirty="0" smtClean="0"/>
            <a:t>Primer Pedido</a:t>
          </a:r>
          <a:endParaRPr lang="es-MX" noProof="0" dirty="0"/>
        </a:p>
      </dgm:t>
    </dgm:pt>
    <dgm:pt modelId="{F3AA1D14-A922-4ACF-82DF-69BCBFEE6D6B}" type="parTrans" cxnId="{9432B5CE-47F7-4973-A576-A7AC6BDFE5B1}">
      <dgm:prSet/>
      <dgm:spPr/>
      <dgm:t>
        <a:bodyPr/>
        <a:lstStyle/>
        <a:p>
          <a:endParaRPr lang="en-US"/>
        </a:p>
      </dgm:t>
    </dgm:pt>
    <dgm:pt modelId="{21C6A750-1980-4536-BFC9-58CCE2FE99E5}" type="sibTrans" cxnId="{9432B5CE-47F7-4973-A576-A7AC6BDFE5B1}">
      <dgm:prSet/>
      <dgm:spPr/>
      <dgm:t>
        <a:bodyPr/>
        <a:lstStyle/>
        <a:p>
          <a:endParaRPr lang="en-US"/>
        </a:p>
      </dgm:t>
    </dgm:pt>
    <dgm:pt modelId="{31C19BEA-2FBA-42F8-B5B8-CCC03CBEC5D1}">
      <dgm:prSet phldrT="[Text]"/>
      <dgm:spPr/>
      <dgm:t>
        <a:bodyPr/>
        <a:lstStyle/>
        <a:p>
          <a:r>
            <a:rPr lang="es-MX" noProof="0" dirty="0" smtClean="0"/>
            <a:t>Bonificación Mensual</a:t>
          </a:r>
          <a:endParaRPr lang="es-MX" noProof="0" dirty="0"/>
        </a:p>
      </dgm:t>
    </dgm:pt>
    <dgm:pt modelId="{2D2A80F4-482A-4A34-B2F8-BC265AA033AC}" type="parTrans" cxnId="{D6320F1E-3007-4B07-BF09-1F731609C603}">
      <dgm:prSet/>
      <dgm:spPr/>
      <dgm:t>
        <a:bodyPr/>
        <a:lstStyle/>
        <a:p>
          <a:endParaRPr lang="en-US"/>
        </a:p>
      </dgm:t>
    </dgm:pt>
    <dgm:pt modelId="{06A2332B-5CC0-40AB-AF00-976EB56BAA7D}" type="sibTrans" cxnId="{D6320F1E-3007-4B07-BF09-1F731609C603}">
      <dgm:prSet/>
      <dgm:spPr/>
      <dgm:t>
        <a:bodyPr/>
        <a:lstStyle/>
        <a:p>
          <a:endParaRPr lang="en-US"/>
        </a:p>
      </dgm:t>
    </dgm:pt>
    <dgm:pt modelId="{5F977B13-35C5-4128-B356-651A079123A0}">
      <dgm:prSet phldrT="[Text]"/>
      <dgm:spPr/>
      <dgm:t>
        <a:bodyPr/>
        <a:lstStyle/>
        <a:p>
          <a:r>
            <a:rPr lang="es-MX" noProof="0" dirty="0" smtClean="0"/>
            <a:t>Uninivel</a:t>
          </a:r>
          <a:endParaRPr lang="es-MX" noProof="0" dirty="0"/>
        </a:p>
      </dgm:t>
    </dgm:pt>
    <dgm:pt modelId="{23691171-6374-4711-8CB5-29F0CF397A99}" type="parTrans" cxnId="{40DA2626-1A58-4727-A484-FC1EBFB25587}">
      <dgm:prSet/>
      <dgm:spPr/>
      <dgm:t>
        <a:bodyPr/>
        <a:lstStyle/>
        <a:p>
          <a:endParaRPr lang="en-US"/>
        </a:p>
      </dgm:t>
    </dgm:pt>
    <dgm:pt modelId="{79A10165-DCEA-4C40-A2F3-2233BA2FB9F4}" type="sibTrans" cxnId="{40DA2626-1A58-4727-A484-FC1EBFB25587}">
      <dgm:prSet/>
      <dgm:spPr/>
      <dgm:t>
        <a:bodyPr/>
        <a:lstStyle/>
        <a:p>
          <a:endParaRPr lang="en-US"/>
        </a:p>
      </dgm:t>
    </dgm:pt>
    <dgm:pt modelId="{5B4C5FCE-E0D3-4510-A632-169B33876D6A}">
      <dgm:prSet phldrT="[Text]"/>
      <dgm:spPr/>
      <dgm:t>
        <a:bodyPr/>
        <a:lstStyle/>
        <a:p>
          <a:r>
            <a:rPr lang="es-MX" noProof="0" dirty="0" smtClean="0"/>
            <a:t>Liderazgo</a:t>
          </a:r>
          <a:endParaRPr lang="es-MX" noProof="0" dirty="0"/>
        </a:p>
      </dgm:t>
    </dgm:pt>
    <dgm:pt modelId="{D35A878A-91FD-4430-8134-7EF6D59AEE1A}" type="parTrans" cxnId="{B2BC3C24-8579-494A-BB53-3CD4B9161001}">
      <dgm:prSet/>
      <dgm:spPr/>
      <dgm:t>
        <a:bodyPr/>
        <a:lstStyle/>
        <a:p>
          <a:endParaRPr lang="en-US"/>
        </a:p>
      </dgm:t>
    </dgm:pt>
    <dgm:pt modelId="{A2F4E9BE-A652-436A-8F6D-C05B9A7E10A5}" type="sibTrans" cxnId="{B2BC3C24-8579-494A-BB53-3CD4B9161001}">
      <dgm:prSet/>
      <dgm:spPr/>
      <dgm:t>
        <a:bodyPr/>
        <a:lstStyle/>
        <a:p>
          <a:endParaRPr lang="en-US"/>
        </a:p>
      </dgm:t>
    </dgm:pt>
    <dgm:pt modelId="{F7545169-80BB-439F-BF0D-361CA6658C2E}">
      <dgm:prSet phldrT="[Text]"/>
      <dgm:spPr/>
      <dgm:t>
        <a:bodyPr/>
        <a:lstStyle/>
        <a:p>
          <a:r>
            <a:rPr lang="es-MX" noProof="0" dirty="0" smtClean="0"/>
            <a:t>Generacional</a:t>
          </a:r>
          <a:endParaRPr lang="es-MX" noProof="0" dirty="0"/>
        </a:p>
      </dgm:t>
    </dgm:pt>
    <dgm:pt modelId="{CE7EA503-9234-41CF-B4DB-C709F616C84D}" type="parTrans" cxnId="{E3248821-4157-48A4-A152-A64452867C0B}">
      <dgm:prSet/>
      <dgm:spPr/>
      <dgm:t>
        <a:bodyPr/>
        <a:lstStyle/>
        <a:p>
          <a:endParaRPr lang="en-US"/>
        </a:p>
      </dgm:t>
    </dgm:pt>
    <dgm:pt modelId="{5D339C70-598B-40B5-8FBE-8827614BC3A2}" type="sibTrans" cxnId="{E3248821-4157-48A4-A152-A64452867C0B}">
      <dgm:prSet/>
      <dgm:spPr/>
      <dgm:t>
        <a:bodyPr/>
        <a:lstStyle/>
        <a:p>
          <a:endParaRPr lang="en-US"/>
        </a:p>
      </dgm:t>
    </dgm:pt>
    <dgm:pt modelId="{393CE7A7-2B54-4167-B818-9AAEB0EA60C0}">
      <dgm:prSet phldrT="[Text]"/>
      <dgm:spPr/>
      <dgm:t>
        <a:bodyPr/>
        <a:lstStyle/>
        <a:p>
          <a:r>
            <a:rPr lang="es-MX" noProof="0" dirty="0" smtClean="0"/>
            <a:t>Colocación</a:t>
          </a:r>
          <a:endParaRPr lang="es-MX" noProof="0" dirty="0"/>
        </a:p>
      </dgm:t>
    </dgm:pt>
    <dgm:pt modelId="{15BBEF7A-3E40-4C05-B644-F29706ED50B7}" type="parTrans" cxnId="{2A5E6751-9D9F-4BF3-B058-0BB2C8AE9DAD}">
      <dgm:prSet/>
      <dgm:spPr/>
      <dgm:t>
        <a:bodyPr/>
        <a:lstStyle/>
        <a:p>
          <a:endParaRPr lang="en-US"/>
        </a:p>
      </dgm:t>
    </dgm:pt>
    <dgm:pt modelId="{5FDE1BF0-929C-4B8F-8A0B-C92A6B8B05EB}" type="sibTrans" cxnId="{2A5E6751-9D9F-4BF3-B058-0BB2C8AE9DAD}">
      <dgm:prSet/>
      <dgm:spPr/>
      <dgm:t>
        <a:bodyPr/>
        <a:lstStyle/>
        <a:p>
          <a:endParaRPr lang="en-US"/>
        </a:p>
      </dgm:t>
    </dgm:pt>
    <dgm:pt modelId="{87D2A127-FEB3-484D-90F0-2E9E60842C5B}" type="pres">
      <dgm:prSet presAssocID="{F9AB38F0-D326-4552-B4E2-C3177AA880EC}" presName="outerComposite" presStyleCnt="0">
        <dgm:presLayoutVars>
          <dgm:chMax val="2"/>
          <dgm:animLvl val="lvl"/>
          <dgm:resizeHandles val="exact"/>
        </dgm:presLayoutVars>
      </dgm:prSet>
      <dgm:spPr/>
      <dgm:t>
        <a:bodyPr/>
        <a:lstStyle/>
        <a:p>
          <a:endParaRPr lang="en-US"/>
        </a:p>
      </dgm:t>
    </dgm:pt>
    <dgm:pt modelId="{3FDBB101-5DC3-42AE-B8DA-B6D9244CBECA}" type="pres">
      <dgm:prSet presAssocID="{F9AB38F0-D326-4552-B4E2-C3177AA880EC}" presName="dummyMaxCanvas" presStyleCnt="0"/>
      <dgm:spPr/>
    </dgm:pt>
    <dgm:pt modelId="{C2722DFE-20EB-4C11-A2C7-697C0072EA7D}" type="pres">
      <dgm:prSet presAssocID="{F9AB38F0-D326-4552-B4E2-C3177AA880EC}" presName="parentComposite" presStyleCnt="0"/>
      <dgm:spPr/>
    </dgm:pt>
    <dgm:pt modelId="{6FA308B5-EEF1-4BE7-A9E4-1F7F6783C7B7}" type="pres">
      <dgm:prSet presAssocID="{F9AB38F0-D326-4552-B4E2-C3177AA880EC}" presName="parent1" presStyleLbl="alignAccFollowNode1" presStyleIdx="0" presStyleCnt="4">
        <dgm:presLayoutVars>
          <dgm:chMax val="4"/>
        </dgm:presLayoutVars>
      </dgm:prSet>
      <dgm:spPr/>
      <dgm:t>
        <a:bodyPr/>
        <a:lstStyle/>
        <a:p>
          <a:endParaRPr lang="en-US"/>
        </a:p>
      </dgm:t>
    </dgm:pt>
    <dgm:pt modelId="{C739548B-973E-49D5-8445-D531E4DC6C72}" type="pres">
      <dgm:prSet presAssocID="{F9AB38F0-D326-4552-B4E2-C3177AA880EC}" presName="parent2" presStyleLbl="alignAccFollowNode1" presStyleIdx="1" presStyleCnt="4">
        <dgm:presLayoutVars>
          <dgm:chMax val="4"/>
        </dgm:presLayoutVars>
      </dgm:prSet>
      <dgm:spPr/>
      <dgm:t>
        <a:bodyPr/>
        <a:lstStyle/>
        <a:p>
          <a:endParaRPr lang="en-US"/>
        </a:p>
      </dgm:t>
    </dgm:pt>
    <dgm:pt modelId="{83735D24-5E8D-4A54-99F0-F656051C9D34}" type="pres">
      <dgm:prSet presAssocID="{F9AB38F0-D326-4552-B4E2-C3177AA880EC}" presName="childrenComposite" presStyleCnt="0"/>
      <dgm:spPr/>
    </dgm:pt>
    <dgm:pt modelId="{DAFC303C-F832-402E-AD79-EFF494C7A434}" type="pres">
      <dgm:prSet presAssocID="{F9AB38F0-D326-4552-B4E2-C3177AA880EC}" presName="dummyMaxCanvas_ChildArea" presStyleCnt="0"/>
      <dgm:spPr/>
    </dgm:pt>
    <dgm:pt modelId="{5356320D-BF40-4B6D-9A43-A902B54FC59F}" type="pres">
      <dgm:prSet presAssocID="{F9AB38F0-D326-4552-B4E2-C3177AA880EC}" presName="fulcrum" presStyleLbl="alignAccFollowNode1" presStyleIdx="2" presStyleCnt="4"/>
      <dgm:spPr/>
    </dgm:pt>
    <dgm:pt modelId="{7F4744F8-BC9C-4224-AF9C-358D1685A09D}" type="pres">
      <dgm:prSet presAssocID="{F9AB38F0-D326-4552-B4E2-C3177AA880EC}" presName="balance_33" presStyleLbl="alignAccFollowNode1" presStyleIdx="3" presStyleCnt="4" custLinFactNeighborX="-520">
        <dgm:presLayoutVars>
          <dgm:bulletEnabled val="1"/>
        </dgm:presLayoutVars>
      </dgm:prSet>
      <dgm:spPr/>
    </dgm:pt>
    <dgm:pt modelId="{E97D0D89-2AEE-4883-BA98-87D9D022DB6B}" type="pres">
      <dgm:prSet presAssocID="{F9AB38F0-D326-4552-B4E2-C3177AA880EC}" presName="right_33_1" presStyleLbl="node1" presStyleIdx="0" presStyleCnt="6">
        <dgm:presLayoutVars>
          <dgm:bulletEnabled val="1"/>
        </dgm:presLayoutVars>
      </dgm:prSet>
      <dgm:spPr/>
      <dgm:t>
        <a:bodyPr/>
        <a:lstStyle/>
        <a:p>
          <a:endParaRPr lang="en-US"/>
        </a:p>
      </dgm:t>
    </dgm:pt>
    <dgm:pt modelId="{451A9785-0105-4FF8-A088-2495593AA8DE}" type="pres">
      <dgm:prSet presAssocID="{F9AB38F0-D326-4552-B4E2-C3177AA880EC}" presName="right_33_2" presStyleLbl="node1" presStyleIdx="1" presStyleCnt="6">
        <dgm:presLayoutVars>
          <dgm:bulletEnabled val="1"/>
        </dgm:presLayoutVars>
      </dgm:prSet>
      <dgm:spPr/>
      <dgm:t>
        <a:bodyPr/>
        <a:lstStyle/>
        <a:p>
          <a:endParaRPr lang="en-US"/>
        </a:p>
      </dgm:t>
    </dgm:pt>
    <dgm:pt modelId="{718AC562-0761-40D7-96F4-81F4D1A638BF}" type="pres">
      <dgm:prSet presAssocID="{F9AB38F0-D326-4552-B4E2-C3177AA880EC}" presName="right_33_3" presStyleLbl="node1" presStyleIdx="2" presStyleCnt="6">
        <dgm:presLayoutVars>
          <dgm:bulletEnabled val="1"/>
        </dgm:presLayoutVars>
      </dgm:prSet>
      <dgm:spPr/>
      <dgm:t>
        <a:bodyPr/>
        <a:lstStyle/>
        <a:p>
          <a:endParaRPr lang="en-US"/>
        </a:p>
      </dgm:t>
    </dgm:pt>
    <dgm:pt modelId="{D1C206E7-53BF-4482-AA57-6DDE5B765048}" type="pres">
      <dgm:prSet presAssocID="{F9AB38F0-D326-4552-B4E2-C3177AA880EC}" presName="left_33_1" presStyleLbl="node1" presStyleIdx="3" presStyleCnt="6">
        <dgm:presLayoutVars>
          <dgm:bulletEnabled val="1"/>
        </dgm:presLayoutVars>
      </dgm:prSet>
      <dgm:spPr/>
      <dgm:t>
        <a:bodyPr/>
        <a:lstStyle/>
        <a:p>
          <a:endParaRPr lang="en-US"/>
        </a:p>
      </dgm:t>
    </dgm:pt>
    <dgm:pt modelId="{263DB130-1F22-47C1-B5A1-1F9BE21E0C0C}" type="pres">
      <dgm:prSet presAssocID="{F9AB38F0-D326-4552-B4E2-C3177AA880EC}" presName="left_33_2" presStyleLbl="node1" presStyleIdx="4" presStyleCnt="6">
        <dgm:presLayoutVars>
          <dgm:bulletEnabled val="1"/>
        </dgm:presLayoutVars>
      </dgm:prSet>
      <dgm:spPr/>
      <dgm:t>
        <a:bodyPr/>
        <a:lstStyle/>
        <a:p>
          <a:endParaRPr lang="en-US"/>
        </a:p>
      </dgm:t>
    </dgm:pt>
    <dgm:pt modelId="{7E84DEAF-3297-4A0F-A4EE-84A6D6C7EE88}" type="pres">
      <dgm:prSet presAssocID="{F9AB38F0-D326-4552-B4E2-C3177AA880EC}" presName="left_33_3" presStyleLbl="node1" presStyleIdx="5" presStyleCnt="6">
        <dgm:presLayoutVars>
          <dgm:bulletEnabled val="1"/>
        </dgm:presLayoutVars>
      </dgm:prSet>
      <dgm:spPr/>
      <dgm:t>
        <a:bodyPr/>
        <a:lstStyle/>
        <a:p>
          <a:endParaRPr lang="en-US"/>
        </a:p>
      </dgm:t>
    </dgm:pt>
  </dgm:ptLst>
  <dgm:cxnLst>
    <dgm:cxn modelId="{2A5E6751-9D9F-4BF3-B058-0BB2C8AE9DAD}" srcId="{26C5CBA1-770B-4C2B-839F-AAA52868C3F3}" destId="{393CE7A7-2B54-4167-B818-9AAEB0EA60C0}" srcOrd="2" destOrd="0" parTransId="{15BBEF7A-3E40-4C05-B644-F29706ED50B7}" sibTransId="{5FDE1BF0-929C-4B8F-8A0B-C92A6B8B05EB}"/>
    <dgm:cxn modelId="{AE0A4471-C495-4BFA-B319-BF1F5F83269D}" type="presOf" srcId="{5B4C5FCE-E0D3-4510-A632-169B33876D6A}" destId="{451A9785-0105-4FF8-A088-2495593AA8DE}" srcOrd="0" destOrd="0" presId="urn:microsoft.com/office/officeart/2005/8/layout/balance1"/>
    <dgm:cxn modelId="{7DCBBAAF-036A-463A-A73B-64CE2C5C3643}" type="presOf" srcId="{31C19BEA-2FBA-42F8-B5B8-CCC03CBEC5D1}" destId="{C739548B-973E-49D5-8445-D531E4DC6C72}" srcOrd="0" destOrd="0" presId="urn:microsoft.com/office/officeart/2005/8/layout/balance1"/>
    <dgm:cxn modelId="{ADBC02D6-CC7B-45E3-91D4-07360E20C796}" type="presOf" srcId="{924D8382-78CA-4734-82FB-75EB359186D4}" destId="{D1C206E7-53BF-4482-AA57-6DDE5B765048}" srcOrd="0" destOrd="0" presId="urn:microsoft.com/office/officeart/2005/8/layout/balance1"/>
    <dgm:cxn modelId="{887E0604-01CA-4409-A9DC-4214C247539F}" type="presOf" srcId="{393CE7A7-2B54-4167-B818-9AAEB0EA60C0}" destId="{7E84DEAF-3297-4A0F-A4EE-84A6D6C7EE88}" srcOrd="0" destOrd="0" presId="urn:microsoft.com/office/officeart/2005/8/layout/balance1"/>
    <dgm:cxn modelId="{82B70475-4FB3-4FC9-B40C-95A1E4E40461}" type="presOf" srcId="{D105E58E-A885-4392-8BC2-CD5AAB29ACCC}" destId="{263DB130-1F22-47C1-B5A1-1F9BE21E0C0C}" srcOrd="0" destOrd="0" presId="urn:microsoft.com/office/officeart/2005/8/layout/balance1"/>
    <dgm:cxn modelId="{B2BC3C24-8579-494A-BB53-3CD4B9161001}" srcId="{31C19BEA-2FBA-42F8-B5B8-CCC03CBEC5D1}" destId="{5B4C5FCE-E0D3-4510-A632-169B33876D6A}" srcOrd="1" destOrd="0" parTransId="{D35A878A-91FD-4430-8134-7EF6D59AEE1A}" sibTransId="{A2F4E9BE-A652-436A-8F6D-C05B9A7E10A5}"/>
    <dgm:cxn modelId="{9432B5CE-47F7-4973-A576-A7AC6BDFE5B1}" srcId="{26C5CBA1-770B-4C2B-839F-AAA52868C3F3}" destId="{D105E58E-A885-4392-8BC2-CD5AAB29ACCC}" srcOrd="1" destOrd="0" parTransId="{F3AA1D14-A922-4ACF-82DF-69BCBFEE6D6B}" sibTransId="{21C6A750-1980-4536-BFC9-58CCE2FE99E5}"/>
    <dgm:cxn modelId="{40DA2626-1A58-4727-A484-FC1EBFB25587}" srcId="{31C19BEA-2FBA-42F8-B5B8-CCC03CBEC5D1}" destId="{5F977B13-35C5-4128-B356-651A079123A0}" srcOrd="0" destOrd="0" parTransId="{23691171-6374-4711-8CB5-29F0CF397A99}" sibTransId="{79A10165-DCEA-4C40-A2F3-2233BA2FB9F4}"/>
    <dgm:cxn modelId="{E3248821-4157-48A4-A152-A64452867C0B}" srcId="{31C19BEA-2FBA-42F8-B5B8-CCC03CBEC5D1}" destId="{F7545169-80BB-439F-BF0D-361CA6658C2E}" srcOrd="2" destOrd="0" parTransId="{CE7EA503-9234-41CF-B4DB-C709F616C84D}" sibTransId="{5D339C70-598B-40B5-8FBE-8827614BC3A2}"/>
    <dgm:cxn modelId="{FE102C91-73AC-49DC-B757-4C9CFF5A337F}" type="presOf" srcId="{26C5CBA1-770B-4C2B-839F-AAA52868C3F3}" destId="{6FA308B5-EEF1-4BE7-A9E4-1F7F6783C7B7}" srcOrd="0" destOrd="0" presId="urn:microsoft.com/office/officeart/2005/8/layout/balance1"/>
    <dgm:cxn modelId="{A2AC0C0D-F7F2-4035-A8E5-6F7774644F91}" srcId="{26C5CBA1-770B-4C2B-839F-AAA52868C3F3}" destId="{924D8382-78CA-4734-82FB-75EB359186D4}" srcOrd="0" destOrd="0" parTransId="{7CEF11AF-D5CE-47D0-B76C-B3CE607C0540}" sibTransId="{3DB4668C-D7D4-4863-807F-390863261B87}"/>
    <dgm:cxn modelId="{F41ABA65-EB57-4F13-B326-CBCEA4903140}" type="presOf" srcId="{F9AB38F0-D326-4552-B4E2-C3177AA880EC}" destId="{87D2A127-FEB3-484D-90F0-2E9E60842C5B}" srcOrd="0" destOrd="0" presId="urn:microsoft.com/office/officeart/2005/8/layout/balance1"/>
    <dgm:cxn modelId="{11FB3934-5878-4324-BB37-01E012D3B011}" type="presOf" srcId="{F7545169-80BB-439F-BF0D-361CA6658C2E}" destId="{718AC562-0761-40D7-96F4-81F4D1A638BF}" srcOrd="0" destOrd="0" presId="urn:microsoft.com/office/officeart/2005/8/layout/balance1"/>
    <dgm:cxn modelId="{2840CDD0-717A-469B-BEEA-83491BD6C093}" type="presOf" srcId="{5F977B13-35C5-4128-B356-651A079123A0}" destId="{E97D0D89-2AEE-4883-BA98-87D9D022DB6B}" srcOrd="0" destOrd="0" presId="urn:microsoft.com/office/officeart/2005/8/layout/balance1"/>
    <dgm:cxn modelId="{D6320F1E-3007-4B07-BF09-1F731609C603}" srcId="{F9AB38F0-D326-4552-B4E2-C3177AA880EC}" destId="{31C19BEA-2FBA-42F8-B5B8-CCC03CBEC5D1}" srcOrd="1" destOrd="0" parTransId="{2D2A80F4-482A-4A34-B2F8-BC265AA033AC}" sibTransId="{06A2332B-5CC0-40AB-AF00-976EB56BAA7D}"/>
    <dgm:cxn modelId="{26AA8237-4271-47BD-9E34-5C28B06BB234}" srcId="{F9AB38F0-D326-4552-B4E2-C3177AA880EC}" destId="{26C5CBA1-770B-4C2B-839F-AAA52868C3F3}" srcOrd="0" destOrd="0" parTransId="{AC8D907E-3C99-43B8-8E6B-B5F3ED32E0F8}" sibTransId="{C7983E43-31E2-46CB-BCAC-BDD850695EB2}"/>
    <dgm:cxn modelId="{BD1BB644-DAAB-4CFD-93E8-E81C0233ECC7}" type="presParOf" srcId="{87D2A127-FEB3-484D-90F0-2E9E60842C5B}" destId="{3FDBB101-5DC3-42AE-B8DA-B6D9244CBECA}" srcOrd="0" destOrd="0" presId="urn:microsoft.com/office/officeart/2005/8/layout/balance1"/>
    <dgm:cxn modelId="{808EE6B3-3C46-43D2-9BC2-E63399641336}" type="presParOf" srcId="{87D2A127-FEB3-484D-90F0-2E9E60842C5B}" destId="{C2722DFE-20EB-4C11-A2C7-697C0072EA7D}" srcOrd="1" destOrd="0" presId="urn:microsoft.com/office/officeart/2005/8/layout/balance1"/>
    <dgm:cxn modelId="{82A6DDDD-5987-4B1F-BFAD-4178F8513F22}" type="presParOf" srcId="{C2722DFE-20EB-4C11-A2C7-697C0072EA7D}" destId="{6FA308B5-EEF1-4BE7-A9E4-1F7F6783C7B7}" srcOrd="0" destOrd="0" presId="urn:microsoft.com/office/officeart/2005/8/layout/balance1"/>
    <dgm:cxn modelId="{ECB849F4-382F-4A14-8F77-DB23087EBFD9}" type="presParOf" srcId="{C2722DFE-20EB-4C11-A2C7-697C0072EA7D}" destId="{C739548B-973E-49D5-8445-D531E4DC6C72}" srcOrd="1" destOrd="0" presId="urn:microsoft.com/office/officeart/2005/8/layout/balance1"/>
    <dgm:cxn modelId="{31B484CC-6DDA-4642-8396-4F3807E8EEEC}" type="presParOf" srcId="{87D2A127-FEB3-484D-90F0-2E9E60842C5B}" destId="{83735D24-5E8D-4A54-99F0-F656051C9D34}" srcOrd="2" destOrd="0" presId="urn:microsoft.com/office/officeart/2005/8/layout/balance1"/>
    <dgm:cxn modelId="{FFD37A75-2F0F-4879-A581-B2FA41DEAD7E}" type="presParOf" srcId="{83735D24-5E8D-4A54-99F0-F656051C9D34}" destId="{DAFC303C-F832-402E-AD79-EFF494C7A434}" srcOrd="0" destOrd="0" presId="urn:microsoft.com/office/officeart/2005/8/layout/balance1"/>
    <dgm:cxn modelId="{0B050AF3-5B59-4B92-9DD6-7CC64BB2B078}" type="presParOf" srcId="{83735D24-5E8D-4A54-99F0-F656051C9D34}" destId="{5356320D-BF40-4B6D-9A43-A902B54FC59F}" srcOrd="1" destOrd="0" presId="urn:microsoft.com/office/officeart/2005/8/layout/balance1"/>
    <dgm:cxn modelId="{F378DBA1-DC78-4295-AFCC-5C7930FE047C}" type="presParOf" srcId="{83735D24-5E8D-4A54-99F0-F656051C9D34}" destId="{7F4744F8-BC9C-4224-AF9C-358D1685A09D}" srcOrd="2" destOrd="0" presId="urn:microsoft.com/office/officeart/2005/8/layout/balance1"/>
    <dgm:cxn modelId="{12408957-FC81-4AE2-BCA6-4C3D644F505D}" type="presParOf" srcId="{83735D24-5E8D-4A54-99F0-F656051C9D34}" destId="{E97D0D89-2AEE-4883-BA98-87D9D022DB6B}" srcOrd="3" destOrd="0" presId="urn:microsoft.com/office/officeart/2005/8/layout/balance1"/>
    <dgm:cxn modelId="{E45F19A1-452F-47A9-986E-6781C81171C0}" type="presParOf" srcId="{83735D24-5E8D-4A54-99F0-F656051C9D34}" destId="{451A9785-0105-4FF8-A088-2495593AA8DE}" srcOrd="4" destOrd="0" presId="urn:microsoft.com/office/officeart/2005/8/layout/balance1"/>
    <dgm:cxn modelId="{678EDB1F-893C-41F4-AB94-CFD27E9B9474}" type="presParOf" srcId="{83735D24-5E8D-4A54-99F0-F656051C9D34}" destId="{718AC562-0761-40D7-96F4-81F4D1A638BF}" srcOrd="5" destOrd="0" presId="urn:microsoft.com/office/officeart/2005/8/layout/balance1"/>
    <dgm:cxn modelId="{2FB39E81-E220-473B-B35C-5D4229A60EEA}" type="presParOf" srcId="{83735D24-5E8D-4A54-99F0-F656051C9D34}" destId="{D1C206E7-53BF-4482-AA57-6DDE5B765048}" srcOrd="6" destOrd="0" presId="urn:microsoft.com/office/officeart/2005/8/layout/balance1"/>
    <dgm:cxn modelId="{84E2D0D5-B7F7-40F3-8C09-8050A1E54265}" type="presParOf" srcId="{83735D24-5E8D-4A54-99F0-F656051C9D34}" destId="{263DB130-1F22-47C1-B5A1-1F9BE21E0C0C}" srcOrd="7" destOrd="0" presId="urn:microsoft.com/office/officeart/2005/8/layout/balance1"/>
    <dgm:cxn modelId="{0B8C60FE-060F-4935-A16A-21487FD4AAB9}" type="presParOf" srcId="{83735D24-5E8D-4A54-99F0-F656051C9D34}" destId="{7E84DEAF-3297-4A0F-A4EE-84A6D6C7EE88}"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308B5-EEF1-4BE7-A9E4-1F7F6783C7B7}">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semanal</a:t>
          </a:r>
          <a:endParaRPr lang="es-MX" sz="2000" kern="1200" noProof="0" dirty="0"/>
        </a:p>
      </dsp:txBody>
      <dsp:txXfrm>
        <a:off x="1283646" y="23806"/>
        <a:ext cx="1415428" cy="765188"/>
      </dsp:txXfrm>
    </dsp:sp>
    <dsp:sp modelId="{C739548B-973E-49D5-8445-D531E4DC6C72}">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mensual</a:t>
          </a:r>
          <a:endParaRPr lang="es-MX" sz="2000" kern="1200" noProof="0" dirty="0"/>
        </a:p>
      </dsp:txBody>
      <dsp:txXfrm>
        <a:off x="3396926" y="23806"/>
        <a:ext cx="1415428" cy="765188"/>
      </dsp:txXfrm>
    </dsp:sp>
    <dsp:sp modelId="{5356320D-BF40-4B6D-9A43-A902B54FC59F}">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1D91A8-79C5-4C58-AA01-4C1C4EB2771F}">
      <dsp:nvSpPr>
        <dsp:cNvPr id="0" name=""/>
        <dsp:cNvSpPr/>
      </dsp:nvSpPr>
      <dsp:spPr>
        <a:xfrm>
          <a:off x="1219200" y="3199180"/>
          <a:ext cx="3657600" cy="247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308B5-EEF1-4BE7-A9E4-1F7F6783C7B7}">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Semanal</a:t>
          </a:r>
          <a:endParaRPr lang="es-MX" sz="2000" kern="1200" noProof="0" dirty="0"/>
        </a:p>
      </dsp:txBody>
      <dsp:txXfrm>
        <a:off x="1283646" y="23806"/>
        <a:ext cx="1415428" cy="765188"/>
      </dsp:txXfrm>
    </dsp:sp>
    <dsp:sp modelId="{C739548B-973E-49D5-8445-D531E4DC6C72}">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Mensual</a:t>
          </a:r>
          <a:endParaRPr lang="es-MX" sz="2000" kern="1200" noProof="0" dirty="0"/>
        </a:p>
      </dsp:txBody>
      <dsp:txXfrm>
        <a:off x="3396926" y="23806"/>
        <a:ext cx="1415428" cy="765188"/>
      </dsp:txXfrm>
    </dsp:sp>
    <dsp:sp modelId="{5356320D-BF40-4B6D-9A43-A902B54FC59F}">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40B990-AC82-48C2-ACF2-6C8D94552AAB}">
      <dsp:nvSpPr>
        <dsp:cNvPr id="0" name=""/>
        <dsp:cNvSpPr/>
      </dsp:nvSpPr>
      <dsp:spPr>
        <a:xfrm rot="21360000">
          <a:off x="1218641" y="3193179"/>
          <a:ext cx="3658717" cy="2558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C3AD9-0E33-4B0C-BA37-C5072A26D731}">
      <dsp:nvSpPr>
        <dsp:cNvPr id="0" name=""/>
        <dsp:cNvSpPr/>
      </dsp:nvSpPr>
      <dsp:spPr>
        <a:xfrm rot="21360000">
          <a:off x="1220823" y="255351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Al por menor</a:t>
          </a:r>
          <a:endParaRPr lang="es-MX" sz="1700" kern="1200" noProof="0" dirty="0"/>
        </a:p>
      </dsp:txBody>
      <dsp:txXfrm>
        <a:off x="1254023" y="2586710"/>
        <a:ext cx="1393393" cy="613714"/>
      </dsp:txXfrm>
    </dsp:sp>
    <dsp:sp modelId="{52EC8E9D-21B1-44B4-9726-8B4DCF049A9C}">
      <dsp:nvSpPr>
        <dsp:cNvPr id="0" name=""/>
        <dsp:cNvSpPr/>
      </dsp:nvSpPr>
      <dsp:spPr>
        <a:xfrm rot="21360000">
          <a:off x="1167991" y="1821990"/>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Primer Pedido</a:t>
          </a:r>
          <a:endParaRPr lang="es-MX" sz="1700" kern="1200" noProof="0" dirty="0"/>
        </a:p>
      </dsp:txBody>
      <dsp:txXfrm>
        <a:off x="1201191" y="1855190"/>
        <a:ext cx="1393393" cy="613714"/>
      </dsp:txXfrm>
    </dsp:sp>
    <dsp:sp modelId="{48EEBEAC-4245-4803-A8E9-5899421958DA}">
      <dsp:nvSpPr>
        <dsp:cNvPr id="0" name=""/>
        <dsp:cNvSpPr/>
      </dsp:nvSpPr>
      <dsp:spPr>
        <a:xfrm rot="21360000">
          <a:off x="1115159" y="1106726"/>
          <a:ext cx="1459793" cy="680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Colocación</a:t>
          </a:r>
          <a:endParaRPr lang="es-MX" sz="1700" kern="1200" noProof="0" dirty="0"/>
        </a:p>
      </dsp:txBody>
      <dsp:txXfrm>
        <a:off x="1148359" y="1139926"/>
        <a:ext cx="1393393" cy="613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308B5-EEF1-4BE7-A9E4-1F7F6783C7B7}">
      <dsp:nvSpPr>
        <dsp:cNvPr id="0" name=""/>
        <dsp:cNvSpPr/>
      </dsp:nvSpPr>
      <dsp:spPr>
        <a:xfrm>
          <a:off x="125984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Semanal</a:t>
          </a:r>
          <a:endParaRPr lang="es-MX" sz="2000" kern="1200" noProof="0" dirty="0"/>
        </a:p>
      </dsp:txBody>
      <dsp:txXfrm>
        <a:off x="1283646" y="23806"/>
        <a:ext cx="1415428" cy="765188"/>
      </dsp:txXfrm>
    </dsp:sp>
    <dsp:sp modelId="{C739548B-973E-49D5-8445-D531E4DC6C72}">
      <dsp:nvSpPr>
        <dsp:cNvPr id="0" name=""/>
        <dsp:cNvSpPr/>
      </dsp:nvSpPr>
      <dsp:spPr>
        <a:xfrm>
          <a:off x="3373120" y="0"/>
          <a:ext cx="1463040" cy="812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noProof="0" dirty="0" smtClean="0"/>
            <a:t>Bonificación Mensual</a:t>
          </a:r>
          <a:endParaRPr lang="es-MX" sz="2000" kern="1200" noProof="0" dirty="0"/>
        </a:p>
      </dsp:txBody>
      <dsp:txXfrm>
        <a:off x="3396926" y="23806"/>
        <a:ext cx="1415428" cy="765188"/>
      </dsp:txXfrm>
    </dsp:sp>
    <dsp:sp modelId="{5356320D-BF40-4B6D-9A43-A902B54FC59F}">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4744F8-BC9C-4224-AF9C-358D1685A09D}">
      <dsp:nvSpPr>
        <dsp:cNvPr id="0" name=""/>
        <dsp:cNvSpPr/>
      </dsp:nvSpPr>
      <dsp:spPr>
        <a:xfrm>
          <a:off x="1200180" y="3199180"/>
          <a:ext cx="3657600" cy="247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7D0D89-2AEE-4883-BA98-87D9D022DB6B}">
      <dsp:nvSpPr>
        <dsp:cNvPr id="0" name=""/>
        <dsp:cNvSpPr/>
      </dsp:nvSpPr>
      <dsp:spPr>
        <a:xfrm>
          <a:off x="3373120" y="2487168"/>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Uninivel</a:t>
          </a:r>
          <a:endParaRPr lang="es-MX" sz="1700" kern="1200" noProof="0" dirty="0"/>
        </a:p>
      </dsp:txBody>
      <dsp:txXfrm>
        <a:off x="3406449" y="2520497"/>
        <a:ext cx="1396382" cy="616094"/>
      </dsp:txXfrm>
    </dsp:sp>
    <dsp:sp modelId="{451A9785-0105-4FF8-A088-2495593AA8DE}">
      <dsp:nvSpPr>
        <dsp:cNvPr id="0" name=""/>
        <dsp:cNvSpPr/>
      </dsp:nvSpPr>
      <dsp:spPr>
        <a:xfrm>
          <a:off x="3373120" y="175564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Liderazgo</a:t>
          </a:r>
          <a:endParaRPr lang="es-MX" sz="1700" kern="1200" noProof="0" dirty="0"/>
        </a:p>
      </dsp:txBody>
      <dsp:txXfrm>
        <a:off x="3406449" y="1788976"/>
        <a:ext cx="1396382" cy="616094"/>
      </dsp:txXfrm>
    </dsp:sp>
    <dsp:sp modelId="{718AC562-0761-40D7-96F4-81F4D1A638BF}">
      <dsp:nvSpPr>
        <dsp:cNvPr id="0" name=""/>
        <dsp:cNvSpPr/>
      </dsp:nvSpPr>
      <dsp:spPr>
        <a:xfrm>
          <a:off x="3373120" y="102412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Generacional</a:t>
          </a:r>
          <a:endParaRPr lang="es-MX" sz="1700" kern="1200" noProof="0" dirty="0"/>
        </a:p>
      </dsp:txBody>
      <dsp:txXfrm>
        <a:off x="3406449" y="1057456"/>
        <a:ext cx="1396382" cy="616094"/>
      </dsp:txXfrm>
    </dsp:sp>
    <dsp:sp modelId="{D1C206E7-53BF-4482-AA57-6DDE5B765048}">
      <dsp:nvSpPr>
        <dsp:cNvPr id="0" name=""/>
        <dsp:cNvSpPr/>
      </dsp:nvSpPr>
      <dsp:spPr>
        <a:xfrm>
          <a:off x="1259840" y="2487168"/>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Al por menor</a:t>
          </a:r>
          <a:endParaRPr lang="es-MX" sz="1700" kern="1200" noProof="0" dirty="0"/>
        </a:p>
      </dsp:txBody>
      <dsp:txXfrm>
        <a:off x="1293169" y="2520497"/>
        <a:ext cx="1396382" cy="616094"/>
      </dsp:txXfrm>
    </dsp:sp>
    <dsp:sp modelId="{263DB130-1F22-47C1-B5A1-1F9BE21E0C0C}">
      <dsp:nvSpPr>
        <dsp:cNvPr id="0" name=""/>
        <dsp:cNvSpPr/>
      </dsp:nvSpPr>
      <dsp:spPr>
        <a:xfrm>
          <a:off x="1259840" y="175564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Primer Pedido</a:t>
          </a:r>
          <a:endParaRPr lang="es-MX" sz="1700" kern="1200" noProof="0" dirty="0"/>
        </a:p>
      </dsp:txBody>
      <dsp:txXfrm>
        <a:off x="1293169" y="1788976"/>
        <a:ext cx="1396382" cy="616094"/>
      </dsp:txXfrm>
    </dsp:sp>
    <dsp:sp modelId="{7E84DEAF-3297-4A0F-A4EE-84A6D6C7EE88}">
      <dsp:nvSpPr>
        <dsp:cNvPr id="0" name=""/>
        <dsp:cNvSpPr/>
      </dsp:nvSpPr>
      <dsp:spPr>
        <a:xfrm>
          <a:off x="1259840" y="1024127"/>
          <a:ext cx="1463040" cy="68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noProof="0" dirty="0" smtClean="0"/>
            <a:t>Colocación</a:t>
          </a:r>
          <a:endParaRPr lang="es-MX" sz="1700" kern="1200" noProof="0" dirty="0"/>
        </a:p>
      </dsp:txBody>
      <dsp:txXfrm>
        <a:off x="1293169" y="1057456"/>
        <a:ext cx="1396382" cy="616094"/>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Arial"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pPr>
              <a:defRPr/>
            </a:pPr>
            <a:fld id="{3F5C49E7-206D-47A9-BE98-7484F99E4997}" type="datetimeFigureOut">
              <a:rPr lang="en-US"/>
              <a:pPr>
                <a:defRPr/>
              </a:pPr>
              <a:t>4/27/19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cs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pPr>
              <a:defRPr/>
            </a:pPr>
            <a:fld id="{17E2C15D-D49A-4455-BF03-44294D94A695}" type="slidenum">
              <a:rPr lang="en-US"/>
              <a:pPr>
                <a:defRPr/>
              </a:pPr>
              <a:t>‹#›</a:t>
            </a:fld>
            <a:endParaRPr lang="en-US" dirty="0"/>
          </a:p>
        </p:txBody>
      </p:sp>
    </p:spTree>
    <p:extLst>
      <p:ext uri="{BB962C8B-B14F-4D97-AF65-F5344CB8AC3E}">
        <p14:creationId xmlns:p14="http://schemas.microsoft.com/office/powerpoint/2010/main" val="27578254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Buenos días / buenas tardes - </a:t>
            </a:r>
          </a:p>
          <a:p>
            <a:pPr eaLnBrk="1" hangingPunct="1">
              <a:spcBef>
                <a:spcPct val="0"/>
              </a:spcBef>
            </a:pPr>
            <a:endParaRPr lang="es-MX" noProof="0" dirty="0" smtClean="0"/>
          </a:p>
          <a:p>
            <a:pPr eaLnBrk="1" hangingPunct="1">
              <a:spcBef>
                <a:spcPct val="0"/>
              </a:spcBef>
            </a:pPr>
            <a:r>
              <a:rPr lang="es-MX" noProof="0" dirty="0" smtClean="0"/>
              <a:t>Es un honor y privilegio para mí darles la bienvenida al</a:t>
            </a:r>
            <a:r>
              <a:rPr lang="es-MX" baseline="0" noProof="0" dirty="0" smtClean="0"/>
              <a:t> webinar/programa de la Oportunidad Alphay esta tarde. Lo más probable es que ya ustedes hayan sido invitados a participar en una oportunidad de mercadeo en red. Y lo más probable es que el ponente les dijo que esa era la mejor compañía que había.</a:t>
            </a:r>
          </a:p>
          <a:p>
            <a:pPr eaLnBrk="1" hangingPunct="1">
              <a:spcBef>
                <a:spcPct val="0"/>
              </a:spcBef>
            </a:pPr>
            <a:endParaRPr lang="es-MX" baseline="0" noProof="0" dirty="0" smtClean="0"/>
          </a:p>
          <a:p>
            <a:pPr eaLnBrk="1" hangingPunct="1">
              <a:spcBef>
                <a:spcPct val="0"/>
              </a:spcBef>
            </a:pPr>
            <a:r>
              <a:rPr lang="es-MX" baseline="0" noProof="0" dirty="0" smtClean="0"/>
              <a:t>Bueno, en Alphay, les decimos, y en serio, que somos la mejor compañía. Estamos a la vanguardia de la industria de la salud y bienestar, y eso nos enorgullece.</a:t>
            </a:r>
          </a:p>
          <a:p>
            <a:pPr eaLnBrk="1" hangingPunct="1">
              <a:spcBef>
                <a:spcPct val="0"/>
              </a:spcBef>
            </a:pPr>
            <a:endParaRPr lang="es-MX" baseline="0" noProof="0" dirty="0" smtClean="0"/>
          </a:p>
          <a:p>
            <a:pPr eaLnBrk="1" hangingPunct="1">
              <a:spcBef>
                <a:spcPct val="0"/>
              </a:spcBef>
            </a:pPr>
            <a:r>
              <a:rPr lang="es-MX" baseline="0" noProof="0" dirty="0" smtClean="0"/>
              <a:t>Los invitamos a escuchar esta presentación y a tomar sus propias decisiones… determinen sus propias necesidades y verán que ahora han encontrado algo que, tal vez, había estado buscando por muchos </a:t>
            </a:r>
            <a:r>
              <a:rPr lang="es-MX" b="0" baseline="0" noProof="0" dirty="0" smtClean="0"/>
              <a:t>años y que, sin duda, cambiará su vida.</a:t>
            </a:r>
            <a:endParaRPr lang="es-MX" b="0" noProof="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78155A5-41B8-4C79-9D71-0701537D1C50}" type="slidenum">
              <a:rPr lang="en-US" smtClean="0"/>
              <a:pPr eaLnBrk="1" hangingPunct="1"/>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PE" noProof="0" dirty="0" smtClean="0"/>
              <a:t>El</a:t>
            </a:r>
            <a:r>
              <a:rPr lang="es-PE" baseline="0" noProof="0" dirty="0" smtClean="0"/>
              <a:t> ingrediente básico en todos nuestros productos de salud es el</a:t>
            </a:r>
            <a:r>
              <a:rPr lang="es-PE" noProof="0" dirty="0" smtClean="0"/>
              <a:t> Lingzhi. Para algunos de ustedes será la primera vez que escuchen sobre el Lingzhi. Esencialmente, es una comida herbal segura y efectiva, un</a:t>
            </a:r>
            <a:r>
              <a:rPr lang="es-PE" baseline="0" noProof="0" dirty="0" smtClean="0"/>
              <a:t>o de los mejores hongos comestibles y medicinales en el mundo entero</a:t>
            </a:r>
            <a:r>
              <a:rPr lang="es-PE" noProof="0" dirty="0" smtClean="0"/>
              <a:t>. </a:t>
            </a:r>
          </a:p>
          <a:p>
            <a:pPr eaLnBrk="1" hangingPunct="1">
              <a:spcBef>
                <a:spcPct val="0"/>
              </a:spcBef>
            </a:pPr>
            <a:endParaRPr lang="es-PE" noProof="0" dirty="0" smtClean="0"/>
          </a:p>
          <a:p>
            <a:pPr eaLnBrk="1" hangingPunct="1">
              <a:spcBef>
                <a:spcPct val="0"/>
              </a:spcBef>
            </a:pPr>
            <a:r>
              <a:rPr lang="es-PE" noProof="0" dirty="0" smtClean="0"/>
              <a:t>En</a:t>
            </a:r>
            <a:r>
              <a:rPr lang="es-PE" baseline="0" noProof="0" dirty="0" smtClean="0"/>
              <a:t> la </a:t>
            </a:r>
            <a:r>
              <a:rPr lang="es-PE" noProof="0" dirty="0" smtClean="0"/>
              <a:t>China, se le ha</a:t>
            </a:r>
            <a:r>
              <a:rPr lang="es-PE" baseline="0" noProof="0" dirty="0" smtClean="0"/>
              <a:t> conocido como la “Hierba de la Longevidad” por miles de años, tan rara en la naturaleza que durante un tiempo sólo fue consumido por familias de la realeza. Ahora, Alphay les trae con orgullo este precioso tesoro de la Madre Naturaleza a ustedes. Los estudios han demostrados que el Lingzhi es una de las más poderosas hierbas en términos de seguridad y eficacia.</a:t>
            </a:r>
          </a:p>
          <a:p>
            <a:pPr eaLnBrk="1" hangingPunct="1">
              <a:spcBef>
                <a:spcPct val="0"/>
              </a:spcBef>
            </a:pPr>
            <a:endParaRPr lang="en-CA" baseline="0" dirty="0" smtClean="0"/>
          </a:p>
          <a:p>
            <a:pPr eaLnBrk="1" hangingPunct="1">
              <a:spcBef>
                <a:spcPct val="0"/>
              </a:spcBef>
            </a:pPr>
            <a:endParaRPr 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9417346-4182-488D-96A1-10D49A3C0346}" type="slidenum">
              <a:rPr lang="en-US" smtClean="0">
                <a:solidFill>
                  <a:srgbClr val="000000"/>
                </a:solidFill>
              </a:rPr>
              <a:pPr eaLnBrk="1" hangingPunct="1"/>
              <a:t>10</a:t>
            </a:fld>
            <a:endParaRPr lang="en-US" dirty="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¿Qué hace exactamente el Lingzhi en el cuerpo? ¿Por qué tú (o yo) lo necesitamos? </a:t>
            </a:r>
          </a:p>
          <a:p>
            <a:pPr eaLnBrk="1" hangingPunct="1">
              <a:spcBef>
                <a:spcPct val="0"/>
              </a:spcBef>
            </a:pPr>
            <a:endParaRPr lang="es-MX" noProof="0" dirty="0" smtClean="0"/>
          </a:p>
          <a:p>
            <a:pPr eaLnBrk="1" hangingPunct="1">
              <a:spcBef>
                <a:spcPct val="0"/>
              </a:spcBef>
            </a:pPr>
            <a:r>
              <a:rPr lang="es-MX" noProof="0" dirty="0" smtClean="0"/>
              <a:t>Las</a:t>
            </a:r>
            <a:r>
              <a:rPr lang="es-MX" baseline="0" noProof="0" dirty="0" smtClean="0"/>
              <a:t> funciones de</a:t>
            </a:r>
            <a:r>
              <a:rPr lang="es-MX" noProof="0" dirty="0" smtClean="0"/>
              <a:t> Lingzhi son tremendas, pero para propósitos de esta</a:t>
            </a:r>
            <a:r>
              <a:rPr lang="es-MX" baseline="0" noProof="0" dirty="0" smtClean="0"/>
              <a:t> presentación, sólo cubriremos unas cuantas, las cuales incluyen apoyar la inmunidad, promover la vitalidad y balancear las funciones del cuerpo. Más importante aún, apoya la salud en general de todo el organismo.</a:t>
            </a:r>
          </a:p>
          <a:p>
            <a:pPr eaLnBrk="1" hangingPunct="1">
              <a:spcBef>
                <a:spcPct val="0"/>
              </a:spcBef>
            </a:pPr>
            <a:endParaRPr lang="es-MX" baseline="0" noProof="0" dirty="0" smtClean="0"/>
          </a:p>
          <a:p>
            <a:pPr eaLnBrk="1" hangingPunct="1">
              <a:spcBef>
                <a:spcPct val="0"/>
              </a:spcBef>
            </a:pPr>
            <a:r>
              <a:rPr lang="es-MX" baseline="0" noProof="0" dirty="0" smtClean="0"/>
              <a:t>Todos los beneficios de Lingzhi han sido reconocidos por miles de años, y están comprobados por la ciencia moderna de hoy.</a:t>
            </a:r>
          </a:p>
          <a:p>
            <a:pPr eaLnBrk="1" hangingPunct="1">
              <a:spcBef>
                <a:spcPct val="0"/>
              </a:spcBef>
            </a:pPr>
            <a:endParaRPr lang="en-CA" baseline="0" dirty="0" smtClean="0"/>
          </a:p>
          <a:p>
            <a:pPr eaLnBrk="1" hangingPunct="1">
              <a:spcBef>
                <a:spcPct val="0"/>
              </a:spcBef>
            </a:pPr>
            <a:endParaRPr lang="en-CA" dirty="0" smtClean="0"/>
          </a:p>
          <a:p>
            <a:pPr eaLnBrk="1" hangingPunct="1">
              <a:spcBef>
                <a:spcPct val="0"/>
              </a:spcBef>
            </a:pPr>
            <a:endParaRPr lang="en-CA"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855966D-A977-4101-9D2E-95A4424AA717}" type="slidenum">
              <a:rPr lang="en-US" smtClean="0"/>
              <a:pPr eaLnBrk="1" hangingPunct="1"/>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PE" noProof="0" dirty="0" smtClean="0"/>
              <a:t>Formulado con Lingzhi y otros hongos poco comunes, nuestros suplementos de comida integral</a:t>
            </a:r>
            <a:r>
              <a:rPr lang="es-PE" baseline="0" noProof="0" dirty="0" smtClean="0"/>
              <a:t> de </a:t>
            </a:r>
            <a:r>
              <a:rPr lang="es-PE" noProof="0" dirty="0" smtClean="0"/>
              <a:t>5 Elementos son sencillamente lo más puro en nutrición para el cuerpo humano.</a:t>
            </a:r>
          </a:p>
          <a:p>
            <a:pPr eaLnBrk="1" hangingPunct="1">
              <a:spcBef>
                <a:spcPct val="0"/>
              </a:spcBef>
            </a:pPr>
            <a:endParaRPr lang="es-PE" noProof="0" dirty="0" smtClean="0"/>
          </a:p>
          <a:p>
            <a:pPr eaLnBrk="1" hangingPunct="1">
              <a:spcBef>
                <a:spcPct val="0"/>
              </a:spcBef>
            </a:pPr>
            <a:r>
              <a:rPr lang="es-PE" noProof="0" dirty="0" smtClean="0"/>
              <a:t>Desde </a:t>
            </a:r>
            <a:r>
              <a:rPr lang="es-PE" i="1" noProof="0" dirty="0" smtClean="0"/>
              <a:t>Soothe your Stomach, Nourish your Lungs, Cleanse your Liver, Calm your Mind, Rejuvenate your Heart, Revitalize Kidney for Men or Women, </a:t>
            </a:r>
            <a:r>
              <a:rPr lang="es-PE" i="0" noProof="0" dirty="0" smtClean="0"/>
              <a:t>y</a:t>
            </a:r>
            <a:r>
              <a:rPr lang="es-PE" i="0" baseline="0" noProof="0" dirty="0" smtClean="0"/>
              <a:t> por último pero no de menor importancia</a:t>
            </a:r>
            <a:r>
              <a:rPr lang="es-PE" i="1" noProof="0" dirty="0" smtClean="0"/>
              <a:t> Balance for Men &amp; Women, </a:t>
            </a:r>
            <a:r>
              <a:rPr lang="es-PE" noProof="0" dirty="0" smtClean="0"/>
              <a:t>Alphay tiene</a:t>
            </a:r>
            <a:r>
              <a:rPr lang="es-PE" baseline="0" noProof="0" dirty="0" smtClean="0"/>
              <a:t> </a:t>
            </a:r>
            <a:r>
              <a:rPr lang="es-PE" b="0" baseline="0" noProof="0" dirty="0" smtClean="0"/>
              <a:t>productos para brindar apoyo holístico al cuerpo entero para que este pueda lograr el balance.  </a:t>
            </a:r>
            <a:endParaRPr lang="es-PE" b="0" noProof="0"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ED22F19-CEB3-420E-BEDB-22F3340EE230}" type="slidenum">
              <a:rPr lang="en-US" smtClean="0">
                <a:solidFill>
                  <a:srgbClr val="000000"/>
                </a:solidFill>
              </a:rPr>
              <a:pPr eaLnBrk="1" hangingPunct="1"/>
              <a:t>12</a:t>
            </a:fld>
            <a:endParaRPr lang="en-US" dirty="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s-MX" noProof="0" dirty="0" smtClean="0"/>
              <a:t>Nuestra</a:t>
            </a:r>
            <a:r>
              <a:rPr lang="es-MX" baseline="0" noProof="0" dirty="0" smtClean="0"/>
              <a:t> línea de bebidas de café incluyen té y café. No importa a qué hora empieces tu día, ya sea a las 7am o a las 11pm, siempre podrás refrescarte con una taza de té o café Alphay.</a:t>
            </a:r>
            <a:endParaRPr lang="es-MX" noProof="0" dirty="0"/>
          </a:p>
        </p:txBody>
      </p:sp>
      <p:sp>
        <p:nvSpPr>
          <p:cNvPr id="4" name="Slide Number Placeholder 3"/>
          <p:cNvSpPr>
            <a:spLocks noGrp="1"/>
          </p:cNvSpPr>
          <p:nvPr>
            <p:ph type="sldNum" sz="quarter" idx="10"/>
          </p:nvPr>
        </p:nvSpPr>
        <p:spPr/>
        <p:txBody>
          <a:bodyPr/>
          <a:lstStyle/>
          <a:p>
            <a:pPr>
              <a:defRPr/>
            </a:pPr>
            <a:fld id="{17E2C15D-D49A-4455-BF03-44294D94A695}" type="slidenum">
              <a:rPr lang="en-US" smtClean="0"/>
              <a:pPr>
                <a:defRPr/>
              </a:pPr>
              <a:t>13</a:t>
            </a:fld>
            <a:endParaRPr lang="en-US" dirty="0"/>
          </a:p>
        </p:txBody>
      </p:sp>
    </p:spTree>
    <p:extLst>
      <p:ext uri="{BB962C8B-B14F-4D97-AF65-F5344CB8AC3E}">
        <p14:creationId xmlns:p14="http://schemas.microsoft.com/office/powerpoint/2010/main" val="83519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PE" dirty="0" smtClean="0"/>
              <a:t>Con</a:t>
            </a:r>
            <a:r>
              <a:rPr lang="es-PE" baseline="0" dirty="0" smtClean="0"/>
              <a:t> toda esta tecnología y atención al detalle en el desarrollo de nuestros productos, podrían estar pensando que debe ser difícil compartirlos con otros. Yo también lo pensé cuando los vi por primera vez. Pero Alphay ha creado una manera sencilla de hacer esto: simplemente compartiendo una taza de té o de café con alguien. </a:t>
            </a:r>
            <a:r>
              <a:rPr lang="es-PE" dirty="0" smtClean="0"/>
              <a:t>  </a:t>
            </a:r>
          </a:p>
          <a:p>
            <a:pPr eaLnBrk="1" hangingPunct="1">
              <a:spcBef>
                <a:spcPct val="0"/>
              </a:spcBef>
            </a:pPr>
            <a:endParaRPr lang="es-PE" dirty="0" smtClean="0"/>
          </a:p>
          <a:p>
            <a:pPr eaLnBrk="1" hangingPunct="1">
              <a:spcBef>
                <a:spcPct val="0"/>
              </a:spcBef>
            </a:pPr>
            <a:r>
              <a:rPr lang="es-PE" dirty="0" smtClean="0"/>
              <a:t>Los productos Alphay sirven como vehículos para transportar</a:t>
            </a:r>
            <a:r>
              <a:rPr lang="es-PE" baseline="0" dirty="0" smtClean="0"/>
              <a:t> nutrición de la más alta mezcla de hongos a las células corporales. No podemos enfatizar lo suficiente que esto es </a:t>
            </a:r>
            <a:r>
              <a:rPr lang="es-PE" b="1" baseline="0" dirty="0" smtClean="0"/>
              <a:t>más</a:t>
            </a:r>
            <a:r>
              <a:rPr lang="es-PE" baseline="0" dirty="0" smtClean="0"/>
              <a:t> que solo café o té. Estas bebidas tratan en realidad de traer balance al cuerpo.</a:t>
            </a:r>
          </a:p>
          <a:p>
            <a:pPr eaLnBrk="1" hangingPunct="1">
              <a:spcBef>
                <a:spcPct val="0"/>
              </a:spcBef>
            </a:pPr>
            <a:endParaRPr lang="es-PE" dirty="0" smtClean="0"/>
          </a:p>
          <a:p>
            <a:pPr eaLnBrk="1" hangingPunct="1">
              <a:spcBef>
                <a:spcPct val="0"/>
              </a:spcBef>
            </a:pPr>
            <a:r>
              <a:rPr lang="es-PE" dirty="0" smtClean="0"/>
              <a:t>Nuestra mezcla </a:t>
            </a:r>
            <a:r>
              <a:rPr lang="es-PE" i="1" noProof="0" dirty="0" smtClean="0"/>
              <a:t>Lingzhi Royal Blend Tea </a:t>
            </a:r>
            <a:r>
              <a:rPr lang="es-PE" dirty="0" smtClean="0"/>
              <a:t>podría mejor llamarse Sopa Lingzhi.  Cada</a:t>
            </a:r>
            <a:r>
              <a:rPr lang="es-PE" baseline="0" dirty="0" smtClean="0"/>
              <a:t> sobrecito o paquete contiene 15% de hojas de té. El 85% restante es una mezcla de Lingzhi y otros extractos de hongos. </a:t>
            </a:r>
            <a:r>
              <a:rPr lang="es-PE" b="0" baseline="0" dirty="0" smtClean="0"/>
              <a:t>Lo puedes tomar </a:t>
            </a:r>
            <a:r>
              <a:rPr lang="es-PE" baseline="0" dirty="0" smtClean="0"/>
              <a:t>a cualquier hora del día, ¡incluso antes de acostarte! La sensación relajante y calmante de una taza caliente de té Alphay de seguro le dará el final perfecto a tu día ocupado.</a:t>
            </a:r>
          </a:p>
          <a:p>
            <a:pPr eaLnBrk="1" hangingPunct="1">
              <a:spcBef>
                <a:spcPct val="0"/>
              </a:spcBef>
            </a:pPr>
            <a:endParaRPr lang="en-CA" baseline="0"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9B252BD-25EB-45D8-85AD-BFE142996361}" type="slidenum">
              <a:rPr lang="en-US" smtClean="0">
                <a:solidFill>
                  <a:srgbClr val="000000"/>
                </a:solidFill>
              </a:rPr>
              <a:pPr eaLnBrk="1" hangingPunct="1"/>
              <a:t>14</a:t>
            </a:fld>
            <a:endParaRPr lang="en-US" dirty="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Uno</a:t>
            </a:r>
            <a:r>
              <a:rPr lang="es-MX" baseline="0" noProof="0" dirty="0" smtClean="0"/>
              <a:t> de nuestros productos más populares es el café negro zhi4, ¡sencillamente lo mejor en café</a:t>
            </a:r>
            <a:r>
              <a:rPr lang="es-MX" noProof="0" dirty="0" smtClean="0"/>
              <a:t>!</a:t>
            </a:r>
          </a:p>
          <a:p>
            <a:pPr eaLnBrk="1" hangingPunct="1">
              <a:spcBef>
                <a:spcPct val="0"/>
              </a:spcBef>
            </a:pPr>
            <a:endParaRPr lang="es-MX" noProof="0" dirty="0" smtClean="0"/>
          </a:p>
          <a:p>
            <a:pPr eaLnBrk="1" hangingPunct="1">
              <a:spcBef>
                <a:spcPct val="0"/>
              </a:spcBef>
            </a:pPr>
            <a:r>
              <a:rPr lang="es-MX" noProof="0" dirty="0" smtClean="0"/>
              <a:t>El</a:t>
            </a:r>
            <a:r>
              <a:rPr lang="es-MX" baseline="0" noProof="0" dirty="0" smtClean="0"/>
              <a:t> mercado actual del café es explosivo y tiene un potencial ilimitado. Es la segunda bebida más consumida después del agua y no hay mejor manera de empezar tu rutina diaria que compartiendo una deliciosa taza de café. Cada taza tiene el equivalente de una cápsula de mezcla de hongos. Hecho con granos de café de </a:t>
            </a:r>
            <a:r>
              <a:rPr lang="es-MX" b="0" baseline="0" noProof="0" dirty="0" smtClean="0"/>
              <a:t>Arábigos, </a:t>
            </a:r>
            <a:r>
              <a:rPr lang="es-MX" baseline="0" noProof="0" dirty="0" smtClean="0"/>
              <a:t>nuestro café primero se mezcla con el extracto de hongos, se seca con atomizador y luego se aglomera para asegurarnos de su fácil disolución. El proceso y producto brindan sabor y aroma, ¡y nos distingue de toda la industria!</a:t>
            </a:r>
          </a:p>
          <a:p>
            <a:pPr eaLnBrk="1" hangingPunct="1">
              <a:spcBef>
                <a:spcPct val="0"/>
              </a:spcBef>
            </a:pPr>
            <a:endParaRPr lang="en-CA" baseline="0"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C5E1787-5C86-48DF-92ED-788359EC9616}" type="slidenum">
              <a:rPr lang="en-US" smtClean="0">
                <a:solidFill>
                  <a:srgbClr val="000000"/>
                </a:solidFill>
              </a:rPr>
              <a:pPr eaLnBrk="1" hangingPunct="1"/>
              <a:t>15</a:t>
            </a:fld>
            <a:endParaRPr lang="en-US" dirty="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Para</a:t>
            </a:r>
            <a:r>
              <a:rPr lang="es-MX" baseline="0" noProof="0" dirty="0" smtClean="0"/>
              <a:t> aquellos de ustedes que prefieren una mezcla de café, ¡también la tenemos!  Una mezcla variada que deleitará sus papilas gustativas: </a:t>
            </a:r>
            <a:r>
              <a:rPr lang="es-MX" i="1" baseline="0" noProof="0" dirty="0" smtClean="0"/>
              <a:t>Alphay zhi5 Flash! </a:t>
            </a:r>
            <a:r>
              <a:rPr lang="es-MX" baseline="0" noProof="0" dirty="0" smtClean="0"/>
              <a:t>Todo el bienestar de </a:t>
            </a:r>
            <a:r>
              <a:rPr lang="es-MX" i="1" baseline="0" noProof="0" dirty="0" smtClean="0"/>
              <a:t>zhi4 BLACK</a:t>
            </a:r>
            <a:r>
              <a:rPr lang="es-MX" baseline="0" noProof="0" dirty="0" smtClean="0"/>
              <a:t> más azúcar de caña orgánica y crema de coco no láctea.</a:t>
            </a:r>
          </a:p>
          <a:p>
            <a:pPr eaLnBrk="1" hangingPunct="1">
              <a:spcBef>
                <a:spcPct val="0"/>
              </a:spcBef>
            </a:pPr>
            <a:endParaRPr lang="en-CA" baseline="0" dirty="0" smtClean="0"/>
          </a:p>
          <a:p>
            <a:pPr eaLnBrk="1" hangingPunct="1">
              <a:spcBef>
                <a:spcPct val="0"/>
              </a:spcBef>
            </a:pPr>
            <a:endParaRPr lang="en-CA" dirty="0" smtClean="0"/>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FC98B76-E5CA-436C-8F35-C0B652FA062D}" type="slidenum">
              <a:rPr lang="en-US" smtClean="0">
                <a:solidFill>
                  <a:srgbClr val="000000"/>
                </a:solidFill>
              </a:rPr>
              <a:pPr eaLnBrk="1" hangingPunct="1"/>
              <a:t>16</a:t>
            </a:fld>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Aparte</a:t>
            </a:r>
            <a:r>
              <a:rPr lang="es-MX" baseline="0" noProof="0" dirty="0" smtClean="0"/>
              <a:t> de la línea básica de nutrición de Alphay, también ofrecemos productos sinergéticos para apoyar el balance y bienestar del cuerpo. Una vez que prueben la mascarilla para ojos</a:t>
            </a:r>
            <a:r>
              <a:rPr lang="es-MX" noProof="0" dirty="0" smtClean="0"/>
              <a:t> </a:t>
            </a:r>
            <a:r>
              <a:rPr lang="es-MX" i="1" noProof="0" dirty="0" smtClean="0"/>
              <a:t>Deep Sleep Eye Mask, </a:t>
            </a:r>
            <a:r>
              <a:rPr lang="es-MX" i="0" noProof="0" dirty="0" smtClean="0"/>
              <a:t>s</a:t>
            </a:r>
            <a:r>
              <a:rPr lang="es-MX" noProof="0" dirty="0" smtClean="0"/>
              <a:t>e</a:t>
            </a:r>
            <a:r>
              <a:rPr lang="es-MX" baseline="0" noProof="0" dirty="0" smtClean="0"/>
              <a:t> despertarán sintiéndose más descansados, frescos y rejuvenecidos. Mientras que la mascarilla para ojos te lleva a un estado más profundo de relajamiento durante el sueño</a:t>
            </a:r>
            <a:r>
              <a:rPr lang="es-MX" b="0" baseline="0" noProof="0" dirty="0" smtClean="0"/>
              <a:t>, las plantillas, </a:t>
            </a:r>
            <a:r>
              <a:rPr lang="es-MX" i="1" baseline="0" noProof="0" dirty="0" smtClean="0"/>
              <a:t>Gemsoles</a:t>
            </a:r>
            <a:r>
              <a:rPr lang="es-MX" baseline="0" noProof="0" dirty="0" smtClean="0"/>
              <a:t> pueden restaurar tu energía desde la base de los pies y promover el bienestar así como la fortaleza y resistencia durante el día.</a:t>
            </a:r>
          </a:p>
          <a:p>
            <a:pPr eaLnBrk="1" hangingPunct="1">
              <a:spcBef>
                <a:spcPct val="0"/>
              </a:spcBef>
            </a:pPr>
            <a:endParaRPr lang="en-US" baseline="0"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BA340C9-8397-4693-9172-A6FD110FA4AF}" type="slidenum">
              <a:rPr lang="en-US" smtClean="0"/>
              <a:pPr eaLnBrk="1" hangingPunct="1"/>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Por</a:t>
            </a:r>
            <a:r>
              <a:rPr lang="es-MX" baseline="0" noProof="0" dirty="0" smtClean="0"/>
              <a:t> último, pero no de menor importancia, nuestra colección de ropa de cama</a:t>
            </a:r>
            <a:r>
              <a:rPr lang="es-MX" noProof="0" dirty="0" smtClean="0"/>
              <a:t> </a:t>
            </a:r>
            <a:r>
              <a:rPr lang="es-MX" i="1" noProof="0" dirty="0" smtClean="0"/>
              <a:t>Miss Ying Signature Bedding Collection </a:t>
            </a:r>
            <a:r>
              <a:rPr lang="es-MX" noProof="0" dirty="0" smtClean="0"/>
              <a:t>apoya tu necesidad de un sueño más profundo y restaurador. Esta colección de sábanas y edredones ecológicos ayudan a regular la temperatura del cuerpo, eliminan</a:t>
            </a:r>
            <a:r>
              <a:rPr lang="es-MX" baseline="0" noProof="0" dirty="0" smtClean="0"/>
              <a:t> el olor y controlan la humedad. Al entretejer los funcionales materiales iónicos infrarrojos y negativos en la tela, en vez de cubrir la tela nos aseguramos de que su funcionalidad permanezca intacta incluso después de varias lavadas. Este proceso es tan singular ¡que ha sido patentado! ¡Verdaderamente sentirás la diferencia de lo que es pasar una buena noche!</a:t>
            </a:r>
          </a:p>
          <a:p>
            <a:pPr eaLnBrk="1" hangingPunct="1">
              <a:spcBef>
                <a:spcPct val="0"/>
              </a:spcBef>
            </a:pPr>
            <a:endParaRPr lang="es-MX" baseline="0" noProof="0" dirty="0" smtClean="0"/>
          </a:p>
          <a:p>
            <a:pPr eaLnBrk="1" hangingPunct="1">
              <a:spcBef>
                <a:spcPct val="0"/>
              </a:spcBef>
            </a:pPr>
            <a:r>
              <a:rPr lang="es-MX" noProof="0" dirty="0" smtClean="0"/>
              <a:t>Con</a:t>
            </a:r>
            <a:r>
              <a:rPr lang="es-MX" baseline="0" noProof="0" dirty="0" smtClean="0"/>
              <a:t> todas las diferentes líneas de productos que Alphay tiene para ofrecer, podría tomar un tiempo para que comprendas totalmente la esencia de cada producto, pero todos los productos Alphay sirven un propósito común</a:t>
            </a:r>
            <a:r>
              <a:rPr lang="es-MX" b="1" baseline="0" noProof="0" dirty="0" smtClean="0"/>
              <a:t>. Están formulados y estructurados para apoyar cada sistema del cuerpo, de adentro hacia afuera, de pies a cabeza, desde el sueño hasta el despertar. </a:t>
            </a:r>
            <a:r>
              <a:rPr lang="es-MX" baseline="0" noProof="0" dirty="0" smtClean="0"/>
              <a:t>Esta es la integración ideal de Alphay, el dar un bienestar total para que tu cuerpo pueda lograr un verdadero balance.</a:t>
            </a:r>
          </a:p>
          <a:p>
            <a:pPr eaLnBrk="1" hangingPunct="1">
              <a:spcBef>
                <a:spcPct val="0"/>
              </a:spcBef>
            </a:pPr>
            <a:endParaRPr lang="en-CA" baseline="0" dirty="0" smtClean="0"/>
          </a:p>
          <a:p>
            <a:pPr eaLnBrk="1" hangingPunct="1">
              <a:spcBef>
                <a:spcPct val="0"/>
              </a:spcBef>
            </a:pPr>
            <a:endParaRPr lang="en-CA"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B91929D-3153-4138-8348-9C6DA0B85503}" type="slidenum">
              <a:rPr lang="en-US" smtClean="0"/>
              <a:pPr eaLnBrk="1" hangingPunct="1"/>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Ahora</a:t>
            </a:r>
            <a:r>
              <a:rPr lang="es-MX" baseline="0" noProof="0" dirty="0" smtClean="0"/>
              <a:t> hemos dado respuesta a lo que es Alphay y lo que hacemos, pero sé que todos ustedes han estado esperando la pregunta más importante de toda esta presentación,</a:t>
            </a:r>
            <a:r>
              <a:rPr lang="es-MX" noProof="0" dirty="0" smtClean="0"/>
              <a:t>, </a:t>
            </a:r>
            <a:r>
              <a:rPr lang="es-MX" b="1" i="1" noProof="0" dirty="0" smtClean="0"/>
              <a:t>¿por</a:t>
            </a:r>
            <a:r>
              <a:rPr lang="es-MX" b="1" i="1" baseline="0" noProof="0" dirty="0" smtClean="0"/>
              <a:t> qué</a:t>
            </a:r>
            <a:r>
              <a:rPr lang="es-MX" noProof="0" dirty="0" smtClean="0"/>
              <a:t> están aquí? </a:t>
            </a:r>
          </a:p>
          <a:p>
            <a:pPr eaLnBrk="1" hangingPunct="1">
              <a:spcBef>
                <a:spcPct val="0"/>
              </a:spcBef>
            </a:pPr>
            <a:endParaRPr lang="es-MX" noProof="0" dirty="0" smtClean="0"/>
          </a:p>
          <a:p>
            <a:pPr eaLnBrk="1" hangingPunct="1">
              <a:spcBef>
                <a:spcPct val="0"/>
              </a:spcBef>
            </a:pPr>
            <a:r>
              <a:rPr lang="es-MX" noProof="0" dirty="0" smtClean="0"/>
              <a:t>A</a:t>
            </a:r>
            <a:r>
              <a:rPr lang="es-MX" baseline="0" noProof="0" dirty="0" smtClean="0"/>
              <a:t> ver levanten la mano todos los que quisieran tener libertad de tiempo o de dinero. Con la economía actual que está teniendo un tremendo impacto en los niveles de </a:t>
            </a:r>
            <a:r>
              <a:rPr lang="es-MX" b="1" baseline="0" noProof="0" dirty="0" smtClean="0"/>
              <a:t>estrés</a:t>
            </a:r>
            <a:r>
              <a:rPr lang="es-MX" baseline="0" noProof="0" dirty="0" smtClean="0"/>
              <a:t> de la gente, todo el mundo está trabajando más duro y por más tiempo sólo para estar con las justas. Todos nos enfrentamos a inseguridades económicas, retos de salud y, aún más importante, a un futuro incierto. Los gastos de la vida cotidiana han aumentado drásticamente pero los salarios se mantienen bajos. </a:t>
            </a:r>
          </a:p>
          <a:p>
            <a:pPr eaLnBrk="1" hangingPunct="1">
              <a:spcBef>
                <a:spcPct val="0"/>
              </a:spcBef>
            </a:pPr>
            <a:endParaRPr lang="es-MX" baseline="0" noProof="0" dirty="0" smtClean="0"/>
          </a:p>
          <a:p>
            <a:pPr eaLnBrk="1" hangingPunct="1">
              <a:spcBef>
                <a:spcPct val="0"/>
              </a:spcBef>
            </a:pPr>
            <a:r>
              <a:rPr lang="es-MX" baseline="0" noProof="0" dirty="0" smtClean="0"/>
              <a:t>TODOS necesitamos una respuesta a nuestros problemas económicos Y de salud, es por eso que estamos </a:t>
            </a:r>
            <a:r>
              <a:rPr lang="es-MX" b="1" baseline="0" noProof="0" dirty="0" smtClean="0"/>
              <a:t>nosotros </a:t>
            </a:r>
            <a:r>
              <a:rPr lang="es-MX" b="0" baseline="0" noProof="0" dirty="0" smtClean="0"/>
              <a:t>aquí.</a:t>
            </a:r>
            <a:r>
              <a:rPr lang="es-MX" baseline="0" noProof="0" dirty="0" smtClean="0"/>
              <a:t> Para compartir con ustedes una oportunidad que puede ser la solución hacia un futuro mejor, no sólo para ti, sino para tu familia y amistades. Tu papel es reconocer la oportunidad y tomar acción.</a:t>
            </a:r>
          </a:p>
          <a:p>
            <a:pPr eaLnBrk="1" hangingPunct="1">
              <a:spcBef>
                <a:spcPct val="0"/>
              </a:spcBef>
            </a:pPr>
            <a:endParaRPr lang="en-CA" baseline="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CA7ACBA-365F-4E97-BCF9-4BC7E295B76D}" type="slidenum">
              <a:rPr lang="en-US" smtClean="0"/>
              <a:pPr eaLnBrk="1" hangingPunct="1"/>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b="1" i="1" noProof="0" dirty="0" smtClean="0"/>
              <a:t>Ponente</a:t>
            </a:r>
            <a:r>
              <a:rPr lang="es-MX" b="1" i="1" baseline="0" noProof="0" dirty="0" smtClean="0"/>
              <a:t> </a:t>
            </a:r>
            <a:r>
              <a:rPr lang="es-MX" b="1" i="1" noProof="0" dirty="0" smtClean="0"/>
              <a:t>1 Introducción</a:t>
            </a:r>
          </a:p>
          <a:p>
            <a:pPr eaLnBrk="1" hangingPunct="1">
              <a:spcBef>
                <a:spcPct val="0"/>
              </a:spcBef>
            </a:pPr>
            <a:r>
              <a:rPr lang="es-MX" noProof="0" dirty="0" smtClean="0"/>
              <a:t>Bienvenidos al mundo de Alphay.  Quiero</a:t>
            </a:r>
            <a:r>
              <a:rPr lang="es-MX" baseline="0" noProof="0" dirty="0" smtClean="0"/>
              <a:t> agradecerles por tomar de su tiempo tan ajetreado para venir a estar con nosotros hoy. Me siento muy afortunado y honrado de compartir una oportunidad sorprendente con ustedes. Para comenzar, me gustaría presentarles a</a:t>
            </a:r>
            <a:r>
              <a:rPr lang="es-MX" noProof="0" dirty="0" smtClean="0"/>
              <a:t> </a:t>
            </a:r>
            <a:r>
              <a:rPr lang="es-MX" i="1" noProof="0" dirty="0" smtClean="0"/>
              <a:t>___________________&lt;insertar</a:t>
            </a:r>
            <a:r>
              <a:rPr lang="es-MX" i="1" baseline="0" noProof="0" dirty="0" smtClean="0"/>
              <a:t> un mini-perfil del siguiente orador / alabar al siguiente orador, aproximadamente 1 min.</a:t>
            </a:r>
            <a:r>
              <a:rPr lang="es-MX" i="1" noProof="0" dirty="0" smtClean="0"/>
              <a:t>&gt; </a:t>
            </a:r>
            <a:r>
              <a:rPr lang="es-MX" noProof="0" dirty="0" smtClean="0"/>
              <a:t>Por</a:t>
            </a:r>
            <a:r>
              <a:rPr lang="es-MX" baseline="0" noProof="0" dirty="0" smtClean="0"/>
              <a:t> favor ayúdenme a dar una cálida bienvenida a</a:t>
            </a:r>
            <a:r>
              <a:rPr lang="es-MX" noProof="0" dirty="0" smtClean="0"/>
              <a:t> _______________________! </a:t>
            </a:r>
          </a:p>
          <a:p>
            <a:pPr eaLnBrk="1" hangingPunct="1">
              <a:spcBef>
                <a:spcPct val="0"/>
              </a:spcBef>
            </a:pPr>
            <a:endParaRPr lang="es-MX" noProof="0" dirty="0" smtClean="0"/>
          </a:p>
          <a:p>
            <a:pPr eaLnBrk="1" hangingPunct="1">
              <a:spcBef>
                <a:spcPct val="0"/>
              </a:spcBef>
            </a:pPr>
            <a:r>
              <a:rPr lang="es-MX" b="1" i="1" noProof="0" dirty="0" smtClean="0"/>
              <a:t>Ponente 2: </a:t>
            </a:r>
          </a:p>
          <a:p>
            <a:pPr eaLnBrk="1" hangingPunct="1">
              <a:spcBef>
                <a:spcPct val="0"/>
              </a:spcBef>
            </a:pPr>
            <a:r>
              <a:rPr lang="es-MX" noProof="0" dirty="0" smtClean="0"/>
              <a:t>“Muchas gracias _________. </a:t>
            </a:r>
            <a:r>
              <a:rPr lang="es-MX" i="1" noProof="0" dirty="0" smtClean="0"/>
              <a:t>&lt;Alabar</a:t>
            </a:r>
            <a:r>
              <a:rPr lang="es-MX" i="1" baseline="0" noProof="0" dirty="0" smtClean="0"/>
              <a:t> </a:t>
            </a:r>
            <a:r>
              <a:rPr lang="es-MX" i="1" noProof="0" dirty="0" smtClean="0"/>
              <a:t>al</a:t>
            </a:r>
            <a:r>
              <a:rPr lang="es-MX" i="1" baseline="0" noProof="0" dirty="0" smtClean="0"/>
              <a:t> ponente anterior</a:t>
            </a:r>
            <a:r>
              <a:rPr lang="es-MX" i="1" noProof="0" dirty="0" smtClean="0"/>
              <a:t>&gt;. </a:t>
            </a:r>
            <a:r>
              <a:rPr lang="es-MX" i="0" noProof="0" dirty="0" smtClean="0"/>
              <a:t>Bienvenidos</a:t>
            </a:r>
            <a:r>
              <a:rPr lang="es-MX" i="0" baseline="0" noProof="0" dirty="0" smtClean="0"/>
              <a:t> a todos. Tengo el privilegio de compartir con ustedes el impacto que estos productos y esta oportunidad han tenido en la vida de mi familia</a:t>
            </a:r>
            <a:r>
              <a:rPr lang="es-MX" i="1" noProof="0" dirty="0" smtClean="0"/>
              <a:t>.  &lt;insertar la historia del ponente - 2-3 min&gt;</a:t>
            </a:r>
            <a:r>
              <a:rPr lang="es-MX" noProof="0" dirty="0" smtClean="0"/>
              <a:t>. Quiero</a:t>
            </a:r>
            <a:r>
              <a:rPr lang="es-MX" baseline="0" noProof="0" dirty="0" smtClean="0"/>
              <a:t> que cada uno de ustedes sepa que soy una persona promedio; fácilmente podría ser su vecino, hermano o hermana. Lo que me distingue es que yo me di cuenta de la oportunidad y me uní a Alphay.</a:t>
            </a:r>
            <a:r>
              <a:rPr lang="es-MX" noProof="0" dirty="0" smtClean="0"/>
              <a:t>  La belleza de este negocio es la habilidad de transformar a gente ordinaria en seres extraordinarios. Les animo a que escuchen,</a:t>
            </a:r>
            <a:r>
              <a:rPr lang="es-MX" baseline="0" noProof="0" dirty="0" smtClean="0"/>
              <a:t> aprendan y decidan por ustedes mismos cómo Alphay puede cambiar la vida de sus familias para bien.</a:t>
            </a:r>
          </a:p>
          <a:p>
            <a:pPr eaLnBrk="1" hangingPunct="1">
              <a:spcBef>
                <a:spcPct val="0"/>
              </a:spcBef>
            </a:pPr>
            <a:endParaRPr lang="es-MX" noProof="0" dirty="0" smtClean="0"/>
          </a:p>
          <a:p>
            <a:pPr eaLnBrk="1" hangingPunct="1">
              <a:spcBef>
                <a:spcPct val="0"/>
              </a:spcBef>
            </a:pPr>
            <a:endParaRPr lang="es-MX" noProof="0" dirty="0" smtClean="0"/>
          </a:p>
          <a:p>
            <a:pPr eaLnBrk="1" hangingPunct="1">
              <a:spcBef>
                <a:spcPct val="0"/>
              </a:spcBef>
            </a:pPr>
            <a:r>
              <a:rPr lang="es-MX" noProof="0" dirty="0" smtClean="0"/>
              <a:t>Durante los próximos 35 a 40 minutos me gustaría que presten mucha atención mientras doy respuesta a las 5 preguntas fundamentales que les ayudará a decidir si la Oportunidad Alphay es correcta para ustedes. En esta presentación se</a:t>
            </a:r>
            <a:r>
              <a:rPr lang="es-MX" baseline="0" noProof="0" dirty="0" smtClean="0"/>
              <a:t> enterarán de quién es Alphay, lo que hacen, cómo ustedes (y yo) encajamos, cómo funciona todo esto y cómo pueden comenzar.</a:t>
            </a:r>
          </a:p>
          <a:p>
            <a:pPr eaLnBrk="1" hangingPunct="1">
              <a:spcBef>
                <a:spcPct val="0"/>
              </a:spcBef>
            </a:pPr>
            <a:endParaRPr lang="en-CA" dirty="0" smtClean="0"/>
          </a:p>
          <a:p>
            <a:pPr eaLnBrk="1" hangingPunct="1">
              <a:spcBef>
                <a:spcPct val="0"/>
              </a:spcBef>
            </a:pPr>
            <a:endParaRPr lang="en-CA"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1DFD0DB-8650-41FD-BB4C-C4DA9FB4061B}" type="slidenum">
              <a:rPr lang="en-US" smtClean="0"/>
              <a:pPr eaLnBrk="1" hangingPunct="1"/>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Entonces,</a:t>
            </a:r>
            <a:r>
              <a:rPr lang="es-MX" baseline="0" noProof="0" dirty="0" smtClean="0"/>
              <a:t> ¿cómo es que esto funciona exactamente</a:t>
            </a:r>
            <a:r>
              <a:rPr lang="es-MX" noProof="0" dirty="0" smtClean="0"/>
              <a:t>? </a:t>
            </a:r>
          </a:p>
          <a:p>
            <a:endParaRPr lang="es-MX" noProof="0" dirty="0" smtClean="0"/>
          </a:p>
          <a:p>
            <a:r>
              <a:rPr lang="es-MX" noProof="0" dirty="0" smtClean="0"/>
              <a:t>Funciona en base a la báscula</a:t>
            </a:r>
            <a:r>
              <a:rPr lang="es-MX" baseline="0" noProof="0" dirty="0" smtClean="0"/>
              <a:t> de ‘balance’ – al igual que nuestros productos.</a:t>
            </a:r>
          </a:p>
          <a:p>
            <a:endParaRPr lang="es-MX" noProof="0" dirty="0" smtClean="0"/>
          </a:p>
          <a:p>
            <a:r>
              <a:rPr lang="es-MX" noProof="0" dirty="0" smtClean="0"/>
              <a:t>Hay</a:t>
            </a:r>
            <a:r>
              <a:rPr lang="es-MX" baseline="0" noProof="0" dirty="0" smtClean="0"/>
              <a:t> 6 maneras en que puedes ganar, separados por bonificaciones semanales y mensuales.</a:t>
            </a:r>
          </a:p>
          <a:p>
            <a:endParaRPr lang="es-MX" baseline="0" noProof="0"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BDC880C-14A3-4FCF-9B03-5298856CE0F4}" type="slidenum">
              <a:rPr lang="en-US" smtClean="0"/>
              <a:pPr eaLnBrk="1" hangingPunct="1"/>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Las bonificaciones semanales de Alphay incluyen: Ganancia al por menor, Primer Pedido Directo y Equipo de Colocación, todos los cuales le dan un arranque rápido a tu negocio Alphay. </a:t>
            </a:r>
          </a:p>
          <a:p>
            <a:endParaRPr lang="es-MX" noProof="0" dirty="0" smtClean="0"/>
          </a:p>
          <a:p>
            <a:r>
              <a:rPr lang="es-MX" noProof="0" dirty="0" smtClean="0"/>
              <a:t>Los</a:t>
            </a:r>
            <a:r>
              <a:rPr lang="es-MX" baseline="0" noProof="0" dirty="0" smtClean="0"/>
              <a:t> resultados rápidos son lo mejor para mantenerte motivado y seguir avanzando, pero también reconocemos la necesidad de un ingreso a largo plazo para brindarte una verdadera libertad económica. </a:t>
            </a:r>
          </a:p>
          <a:p>
            <a:endParaRPr lang="en-CA" baseline="0" dirty="0" smtClean="0"/>
          </a:p>
          <a:p>
            <a:r>
              <a:rPr lang="en-CA" dirty="0" smtClean="0"/>
              <a:t> </a:t>
            </a:r>
            <a:endParaRPr 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72F8529-F927-4738-8394-737C6E921730}" type="slidenum">
              <a:rPr lang="en-US" smtClean="0"/>
              <a:pPr eaLnBrk="1" hangingPunct="1"/>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Alphay tiene 3 otras</a:t>
            </a:r>
            <a:r>
              <a:rPr lang="es-MX" baseline="0" noProof="0" dirty="0" smtClean="0"/>
              <a:t> bonificaciones mensuales que son uninivel, liderazgo y generacional y que se dirigen a brindarte un ingreso residual sólido y a largo plazo. </a:t>
            </a:r>
          </a:p>
          <a:p>
            <a:endParaRPr lang="es-MX" baseline="0" noProof="0" dirty="0" smtClean="0"/>
          </a:p>
          <a:p>
            <a:r>
              <a:rPr lang="es-MX" noProof="0" dirty="0" smtClean="0"/>
              <a:t>El plan de compensación de Alphay trata totalmente del balance. Podrás darte cuenta que ya sea se trate de nuestros productos, filosofía o</a:t>
            </a:r>
            <a:r>
              <a:rPr lang="es-MX" baseline="0" noProof="0" dirty="0" smtClean="0"/>
              <a:t> compensación, todo gira en torno a una cosa: </a:t>
            </a:r>
            <a:r>
              <a:rPr lang="es-MX" b="1" baseline="0" noProof="0" dirty="0" smtClean="0"/>
              <a:t>el </a:t>
            </a:r>
            <a:r>
              <a:rPr lang="es-MX" b="1" noProof="0" dirty="0" smtClean="0"/>
              <a:t>Balance</a:t>
            </a:r>
            <a:r>
              <a:rPr lang="es-MX" noProof="0" dirty="0" smtClean="0"/>
              <a:t>.</a:t>
            </a:r>
            <a:r>
              <a:rPr lang="es-MX" baseline="0" noProof="0" dirty="0" smtClean="0"/>
              <a:t> Es por esto que Alphay es verdaderamente una compañía “balanceada”</a:t>
            </a:r>
            <a:r>
              <a:rPr lang="es-MX" noProof="0" dirty="0" smtClean="0"/>
              <a:t>.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9582838-A59D-4C2C-8F2C-1B5D6F223FD9}" type="slidenum">
              <a:rPr lang="en-US" smtClean="0"/>
              <a:pPr eaLnBrk="1" hangingPunct="1"/>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Primero</a:t>
            </a:r>
            <a:r>
              <a:rPr lang="es-MX" baseline="0" noProof="0" dirty="0" smtClean="0"/>
              <a:t> hablaremos de las ganancias al por menor. Tú compras al Por Mayor y vendes al Por Menor para tener hasta el 25% de ganancia. Puedes vender tus productos a tus clientes en persona o compartir tu sitio web repetidas veces y dejarles comprar en línea. Imagínate a tu amiga que vive a 1000 millas de distancia. No sería realista que tú viajaras hasta allá sólo para traerle sus productos. Por eso, Alphay entrega los productos a la puerta de tus clientes. Puedes ganar en cualquier momento y en cualquier parte. Mientras estés saliendo a cenar, haciendo ejercicios o hasta disfrutando de una siesta, ¡tu cliente en la costa opuesta del país estará feliz haciendo sus compras!</a:t>
            </a:r>
          </a:p>
          <a:p>
            <a:endParaRPr lang="en-US" baseline="0" dirty="0" smtClean="0"/>
          </a:p>
          <a:p>
            <a:endParaRPr 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EF2E74F-7E70-48C9-B9C2-A3825E4E33E6}" type="slidenum">
              <a:rPr lang="en-US" smtClean="0"/>
              <a:pPr eaLnBrk="1" hangingPunct="1"/>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Ahora,</a:t>
            </a:r>
            <a:r>
              <a:rPr lang="es-MX" baseline="0" noProof="0" dirty="0" smtClean="0"/>
              <a:t> les presentaremos la</a:t>
            </a:r>
            <a:r>
              <a:rPr lang="es-MX" noProof="0" dirty="0" smtClean="0"/>
              <a:t> </a:t>
            </a:r>
            <a:r>
              <a:rPr lang="es-MX" b="1" noProof="0" dirty="0" smtClean="0"/>
              <a:t>Bonificación</a:t>
            </a:r>
            <a:r>
              <a:rPr lang="es-MX" b="1" baseline="0" noProof="0" dirty="0" smtClean="0"/>
              <a:t> por Primer Pedido</a:t>
            </a:r>
            <a:r>
              <a:rPr lang="es-MX" noProof="0" dirty="0" smtClean="0"/>
              <a:t>. La</a:t>
            </a:r>
            <a:r>
              <a:rPr lang="es-MX" baseline="0" noProof="0" dirty="0" smtClean="0"/>
              <a:t> forma en que esto funciona es que cada persona que patrocinas y traes al negocio de Alphay será puesta en el </a:t>
            </a:r>
            <a:r>
              <a:rPr lang="es-MX" b="0" baseline="0" noProof="0" dirty="0" smtClean="0"/>
              <a:t>árbol de patrocinio. Por ejemplo, patrocinas a Jim, Steven, Chelsea, Irene y Emma. Puedes ganar el 15% de cada uno de sus primeros pedidos. Lo mejor es que no </a:t>
            </a:r>
            <a:r>
              <a:rPr lang="es-MX" baseline="0" noProof="0" dirty="0" smtClean="0"/>
              <a:t>hay límite en la cantidad de gente que puedas patrocinar.</a:t>
            </a:r>
          </a:p>
          <a:p>
            <a:endParaRPr lang="es-MX" baseline="0" noProof="0"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806CD2F-A9BF-472F-8530-7D0CB97E73E7}" type="slidenum">
              <a:rPr lang="en-US" smtClean="0"/>
              <a:pPr eaLnBrk="1" hangingPunct="1"/>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Todas</a:t>
            </a:r>
            <a:r>
              <a:rPr lang="es-MX" baseline="0" noProof="0" dirty="0" smtClean="0"/>
              <a:t> las bonificaciones de las que acabamos de hablar ya pueden haber sonado muy atractivas, pero siempre nos guardamos lo mejor para el final. Y ahora me da mucho gusto presentarles nuestra bonificación semanal más poderosa: la bonificación por colocación de equipo. Esta es la mejor forma de empezar tu negocio Alphay, porque sólo necesitas una persona </a:t>
            </a:r>
            <a:r>
              <a:rPr lang="es-MX" b="0" baseline="0" noProof="0" dirty="0" smtClean="0"/>
              <a:t>en tu rama izquierda, y una en tu rama derecha. </a:t>
            </a:r>
          </a:p>
          <a:p>
            <a:endParaRPr lang="es-MX" noProof="0" dirty="0" smtClean="0"/>
          </a:p>
          <a:p>
            <a:r>
              <a:rPr lang="es-MX" noProof="0" dirty="0" smtClean="0"/>
              <a:t>Cuando empieza</a:t>
            </a:r>
            <a:r>
              <a:rPr lang="es-MX" baseline="0" noProof="0" dirty="0" smtClean="0"/>
              <a:t> a crecer tu equipo, ¡tu árbol de colocación empezará a verse como este! Todo el mundo tiene sólo 2 ramas para desarrollar, y a ti se te pagará por la menor de las dos ramas, lo que llamamos tu “rama de paga”. Cuando todo el mundo empieza a compartir la oportunidad Alphay, verás el crecimiento explosivo en tu árbol de colocación Y en tus bonificaciones de colocación. </a:t>
            </a:r>
          </a:p>
          <a:p>
            <a:endParaRPr lang="es-MX" baseline="0" noProof="0" dirty="0" smtClean="0"/>
          </a:p>
          <a:p>
            <a:r>
              <a:rPr lang="es-MX" baseline="0" noProof="0" dirty="0" smtClean="0"/>
              <a:t>La bonificación por colocación de equipo se basa en todos los primeros pedidos hechos por la gente en tu árbol de colocación. Pero la mejor parte es que no estás desarrollando tu árbol de colocación solo porque tus patrocinadores te van a ayudar. Tu árbol de colocación consistirá en gente a quienes has patrocinado personalmente MÁS aquellos que tus patrocinadores han traído también. La esencia de esta bonificación depende totalmente del trabajo en equipo, y cuando todos se ayudan unos a otros, verás un crecimiento infinito en tu árbol de colocación.</a:t>
            </a:r>
          </a:p>
          <a:p>
            <a:endParaRPr lang="en-CA" baseline="0" dirty="0" smtClean="0"/>
          </a:p>
          <a:p>
            <a:endParaRPr lang="en-CA"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B583FAD-0EE5-403A-AEAC-5A928BF1BD57}" type="slidenum">
              <a:rPr lang="en-US" smtClean="0"/>
              <a:pPr eaLnBrk="1" hangingPunct="1"/>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Cuando</a:t>
            </a:r>
            <a:r>
              <a:rPr lang="es-MX" baseline="0" noProof="0" dirty="0" smtClean="0"/>
              <a:t> decidas unirte a nosotros como miembro, la manera más rápida de ganar el monto máximo en la bonificación de colocación se determina por tu pedido inicial. Hay 4 paquetes que puedes escoger (Plata, Oro, Platino y Diamante). Permítanme cubrir cada uno de estos paquetes brevemente.</a:t>
            </a:r>
          </a:p>
          <a:p>
            <a:r>
              <a:rPr lang="es-MX" noProof="0" dirty="0" smtClean="0"/>
              <a:t> </a:t>
            </a:r>
          </a:p>
          <a:p>
            <a:r>
              <a:rPr lang="es-MX" noProof="0" dirty="0" smtClean="0"/>
              <a:t>Cada</a:t>
            </a:r>
            <a:r>
              <a:rPr lang="es-MX" baseline="0" noProof="0" dirty="0" smtClean="0"/>
              <a:t> paquete se asocia con un status de colocación correspondiente. O sea que si empiezas con un Paquete Plata, tu status de colocación será plata, y así sucesivamente. Ganarás el 5% del volumen de tu rama de pago. Si te unes con el Paquete Diamante, ganarás el 20% del volumen de tu rama de pago. Hay un potencial máximo de ganancia semanal para tu rama de pago. O sea que si el status de colocación de equipo es Plata, tu ingreso potencial máximo por cada semana es </a:t>
            </a:r>
            <a:r>
              <a:rPr lang="es-MX" b="1" baseline="0" noProof="0" dirty="0" smtClean="0"/>
              <a:t>$500</a:t>
            </a:r>
            <a:r>
              <a:rPr lang="es-MX" baseline="0" noProof="0" dirty="0" smtClean="0"/>
              <a:t>. Sin embargo, si el status de colocación de tu equipo es Diamante, entonces tu potencial máximo de ingresos por cada semana es de </a:t>
            </a:r>
            <a:r>
              <a:rPr lang="es-MX" b="1" baseline="0" noProof="0" dirty="0" smtClean="0"/>
              <a:t>$25,000</a:t>
            </a:r>
            <a:r>
              <a:rPr lang="es-MX" baseline="0" noProof="0" dirty="0" smtClean="0"/>
              <a:t>. La teoría es simple: </a:t>
            </a:r>
            <a:r>
              <a:rPr lang="es-MX" b="1" baseline="0" noProof="0" dirty="0" smtClean="0"/>
              <a:t>Mientras más alto sea tu status cuando te unas, más alto será el porcentaje de tus ingresos.</a:t>
            </a:r>
          </a:p>
          <a:p>
            <a:endParaRPr lang="es-MX" baseline="0" noProof="0" dirty="0" smtClean="0"/>
          </a:p>
          <a:p>
            <a:r>
              <a:rPr lang="es-MX" noProof="0" dirty="0" smtClean="0"/>
              <a:t>Ahora,</a:t>
            </a:r>
            <a:r>
              <a:rPr lang="es-MX" baseline="0" noProof="0" dirty="0" smtClean="0"/>
              <a:t> todavía necesitas evaluar y decidir si serás consumidor o promotor del negocio. Si planeas ser sólo un consumidor, te sugerimos que empieces con el paquete de plata o de oro. Sin embargo, si te consideras un promotor de negocios serio, te sugerimos que empieces con un paquete platino o diamante. Como promotor serio de tu negocio, necesitas tener suficientes productos para compartir y mostrar. Mientras más compartas, más ganarás. Es muy importante que pienses bien en todo esto y decidas qué paquete es el correcto para ti.</a:t>
            </a:r>
          </a:p>
          <a:p>
            <a:endParaRPr lang="en-US" baseline="0" dirty="0"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F4AEA4F-091E-4363-919F-14598716475B}" type="slidenum">
              <a:rPr lang="en-US" smtClean="0"/>
              <a:pPr eaLnBrk="1" hangingPunct="1"/>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Aquí te damos algunos ejemplos. Si fueras a comenzar en el nivel Oro, como en este ejemplo, ganarías $100 esa semana.</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1859A8B-90B7-460F-8EAF-BA0043CF9A0F}" type="slidenum">
              <a:rPr lang="en-US" smtClean="0">
                <a:solidFill>
                  <a:srgbClr val="000000"/>
                </a:solidFill>
              </a:rPr>
              <a:pPr eaLnBrk="1" hangingPunct="1"/>
              <a:t>27</a:t>
            </a:fld>
            <a:endParaRPr lang="en-US" dirty="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Vayamos a otro ejemplo. Recuerda</a:t>
            </a:r>
            <a:r>
              <a:rPr lang="es-MX" baseline="0" noProof="0" dirty="0" smtClean="0"/>
              <a:t> que esto no lo vas a hacer solo, sino que será lo que tú y tu equipo hagan juntos, incluyendo el apoyo de tu línea ascendente.</a:t>
            </a:r>
          </a:p>
          <a:p>
            <a:endParaRPr lang="es-MX" baseline="0" noProof="0" dirty="0" smtClean="0"/>
          </a:p>
          <a:p>
            <a:r>
              <a:rPr lang="es-MX" baseline="0" noProof="0" dirty="0" smtClean="0"/>
              <a:t>En este ejemplo ganarás $500 esa semana si te inscribiste como Oro. Este es el plan más generoso en la industria de hoy. Hay una diferencia considerable de ingresos en los varios niveles, y no se detiene aquí.</a:t>
            </a:r>
            <a:endParaRPr lang="es-MX" noProof="0"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41FD7E-4E5B-4D5F-B7E9-324D80F503A2}" type="slidenum">
              <a:rPr lang="en-US" smtClean="0">
                <a:solidFill>
                  <a:srgbClr val="000000"/>
                </a:solidFill>
              </a:rPr>
              <a:pPr eaLnBrk="1" hangingPunct="1"/>
              <a:t>28</a:t>
            </a:fld>
            <a:endParaRPr lang="en-US" dirty="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Ahora</a:t>
            </a:r>
            <a:r>
              <a:rPr lang="es-MX" baseline="0" noProof="0" dirty="0" smtClean="0"/>
              <a:t> empiezas a hacer crecer tu organización y la lealtad del producto. Cuando tus miembros patrocinados personales empiezan a hacer </a:t>
            </a:r>
            <a:r>
              <a:rPr lang="es-MX" b="1" baseline="0" noProof="0" dirty="0" smtClean="0"/>
              <a:t>ventas</a:t>
            </a:r>
            <a:r>
              <a:rPr lang="es-MX" baseline="0" noProof="0" dirty="0" smtClean="0"/>
              <a:t> </a:t>
            </a:r>
            <a:r>
              <a:rPr lang="es-MX" b="1" baseline="0" noProof="0" dirty="0" smtClean="0"/>
              <a:t>repetidas,</a:t>
            </a:r>
            <a:r>
              <a:rPr lang="es-MX" baseline="0" noProof="0" dirty="0" smtClean="0"/>
              <a:t> puedes también ganar bonificaciones. Esto se llama la Bonificación Uninivel. Por tus propios miembros patrocinados personales (los que estarán en el primer nivel de tu árbol patrocinador), ganarás el 15% de sus pedidos repetidos. Para aquellos que fueron patrocinados por tus miembros patrocinados personales, ellos estarán en tu segundo nivel, y ganarás el 5% de sus pedidos repetidos, y así sucesivamente. Puedes ganar hasta en 10 niveles de profundidad de tu árbol de patrocinio.</a:t>
            </a:r>
          </a:p>
          <a:p>
            <a:pPr eaLnBrk="1" hangingPunct="1">
              <a:spcBef>
                <a:spcPct val="0"/>
              </a:spcBef>
            </a:pPr>
            <a:endParaRPr lang="en-CA" baseline="0"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79575F8-6221-44BC-B300-3375C01DAD2D}" type="slidenum">
              <a:rPr lang="en-US" smtClean="0"/>
              <a:pPr eaLnBrk="1" hangingPunct="1"/>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s-MX" noProof="0" dirty="0" smtClean="0"/>
              <a:t>Alphay es</a:t>
            </a:r>
            <a:r>
              <a:rPr lang="es-MX" baseline="0" noProof="0" dirty="0" smtClean="0"/>
              <a:t> una compañía con una misión: Brindar salud Y riqueza al mundo. Es una compañía con un pasado de orgullo y un futuro brillante. Alphay comenzó hace más de medio siglo con la visión de</a:t>
            </a:r>
            <a:r>
              <a:rPr lang="es-MX" noProof="0" dirty="0" smtClean="0"/>
              <a:t> Tingzhang Chen.  </a:t>
            </a:r>
          </a:p>
          <a:p>
            <a:pPr eaLnBrk="1" hangingPunct="1">
              <a:spcBef>
                <a:spcPct val="0"/>
              </a:spcBef>
              <a:defRPr/>
            </a:pPr>
            <a:endParaRPr lang="es-MX" noProof="0" dirty="0" smtClean="0"/>
          </a:p>
          <a:p>
            <a:pPr eaLnBrk="1" hangingPunct="1">
              <a:spcBef>
                <a:spcPct val="0"/>
              </a:spcBef>
              <a:defRPr/>
            </a:pPr>
            <a:r>
              <a:rPr lang="es-MX" noProof="0" dirty="0" smtClean="0"/>
              <a:t>Imagínense en los años 1950 cuando las familias chinas sufrían de hambre y vivían en la pobreza. Tingzhang Chen tenía 9 hijos. Con tantas bocas que alimentar, se imaginarían que la familia vivía en la pobreza, pero ese no era el caso. La familia tenía</a:t>
            </a:r>
            <a:r>
              <a:rPr lang="es-MX" baseline="0" noProof="0" dirty="0" smtClean="0"/>
              <a:t> una buena vida. ¿Cómo era posible? Era debido a que el Sr. Chen cultivaba hongos medicinales y podía alimentar a su familia. El Sr. Chen quería asegurarse de que su familia viviera bien. </a:t>
            </a:r>
          </a:p>
          <a:p>
            <a:pPr eaLnBrk="1" hangingPunct="1">
              <a:spcBef>
                <a:spcPct val="0"/>
              </a:spcBef>
              <a:defRPr/>
            </a:pPr>
            <a:endParaRPr lang="es-MX" noProof="0" dirty="0" smtClean="0"/>
          </a:p>
          <a:p>
            <a:pPr eaLnBrk="1" hangingPunct="1">
              <a:spcBef>
                <a:spcPct val="0"/>
              </a:spcBef>
              <a:defRPr/>
            </a:pPr>
            <a:r>
              <a:rPr lang="es-MX" noProof="0" dirty="0" smtClean="0"/>
              <a:t>Tuvo tal éxito al ayudar a su propia familia, que salió</a:t>
            </a:r>
            <a:r>
              <a:rPr lang="es-MX" baseline="0" noProof="0" dirty="0" smtClean="0"/>
              <a:t> a ayudar a su aldea enseñándoles cómo cultivar hongos. Todo el mundo se estaba beneficiando del cultivo de los hongos, pero tiempo después la tragedia tocó sus vidas. En aquel entonces, el gobierno entró en caos y se prohibió a la gente de tener una vida decente. Se prohibieron los negocios privados y el Sr. Chen fue arrestado y multado tremendamente. </a:t>
            </a:r>
          </a:p>
          <a:p>
            <a:pPr eaLnBrk="1" hangingPunct="1">
              <a:spcBef>
                <a:spcPct val="0"/>
              </a:spcBef>
              <a:defRPr/>
            </a:pPr>
            <a:endParaRPr lang="es-MX" baseline="0" noProof="0" dirty="0" smtClean="0"/>
          </a:p>
          <a:p>
            <a:pPr eaLnBrk="1" hangingPunct="1">
              <a:spcBef>
                <a:spcPct val="0"/>
              </a:spcBef>
              <a:defRPr/>
            </a:pPr>
            <a:r>
              <a:rPr lang="es-MX" noProof="0" dirty="0" smtClean="0"/>
              <a:t>Con el tiempo, el clima político cambió y el</a:t>
            </a:r>
            <a:r>
              <a:rPr lang="es-MX" baseline="0" noProof="0" dirty="0" smtClean="0"/>
              <a:t> Sr. Chen salió en libertad.</a:t>
            </a:r>
            <a:r>
              <a:rPr lang="es-MX" noProof="0" dirty="0" smtClean="0"/>
              <a:t> </a:t>
            </a:r>
          </a:p>
          <a:p>
            <a:pPr eaLnBrk="1" hangingPunct="1">
              <a:spcBef>
                <a:spcPct val="0"/>
              </a:spcBef>
              <a:defRPr/>
            </a:pPr>
            <a:endParaRPr lang="es-MX" noProof="0" dirty="0" smtClean="0"/>
          </a:p>
          <a:p>
            <a:pPr eaLnBrk="1" hangingPunct="1">
              <a:spcBef>
                <a:spcPct val="0"/>
              </a:spcBef>
              <a:defRPr/>
            </a:pPr>
            <a:r>
              <a:rPr lang="es-MX" noProof="0" dirty="0" smtClean="0"/>
              <a:t>A</a:t>
            </a:r>
            <a:r>
              <a:rPr lang="es-MX" baseline="0" noProof="0" dirty="0" smtClean="0"/>
              <a:t> pesar de las dificultades, el Sr. Chen nunca se dio por vencido de su pasión por los hongos y su amor por ayudar a otras familias. Fue debido a su fortaleza, su pasión increíble y su sentido de responsabilidad que su hijo menor, Hui Chen, ¡se convirtió en lo que ahora es!</a:t>
            </a:r>
          </a:p>
          <a:p>
            <a:pPr eaLnBrk="1" hangingPunct="1">
              <a:spcBef>
                <a:spcPct val="0"/>
              </a:spcBef>
              <a:defRPr/>
            </a:pPr>
            <a:endParaRPr lang="en-CA"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FDA8394-8CD8-46CD-8074-E1449B257904}" type="slidenum">
              <a:rPr lang="en-US" smtClean="0">
                <a:solidFill>
                  <a:srgbClr val="000000"/>
                </a:solidFill>
              </a:rPr>
              <a:pPr eaLnBrk="1" hangingPunct="1"/>
              <a:t>3</a:t>
            </a:fld>
            <a:endParaRPr lang="en-US" dirty="0"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La</a:t>
            </a:r>
            <a:r>
              <a:rPr lang="es-MX" baseline="0" noProof="0" dirty="0" smtClean="0"/>
              <a:t> bonificación por liderazgo te anima a ayudarte a ti mismo al ayudar a los demás porque </a:t>
            </a:r>
            <a:r>
              <a:rPr lang="es-MX" b="1" baseline="0" noProof="0" dirty="0" smtClean="0"/>
              <a:t>TÚ</a:t>
            </a:r>
            <a:r>
              <a:rPr lang="es-MX" baseline="0" noProof="0" dirty="0" smtClean="0"/>
              <a:t> recibirás las recompensas por el éxito de tu equipo. Gana el </a:t>
            </a:r>
            <a:r>
              <a:rPr lang="es-MX" b="1" baseline="0" noProof="0" dirty="0" smtClean="0"/>
              <a:t>10%</a:t>
            </a:r>
            <a:r>
              <a:rPr lang="es-MX" baseline="0" noProof="0" dirty="0" smtClean="0"/>
              <a:t> de los cheques Uninivel de tus miembros patrocinados personales, </a:t>
            </a:r>
            <a:r>
              <a:rPr lang="es-MX" b="1" baseline="0" noProof="0" dirty="0" smtClean="0"/>
              <a:t>hasta 3 niveles de profundidad.</a:t>
            </a:r>
          </a:p>
          <a:p>
            <a:endParaRPr lang="en-US" baseline="0"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75B0C81-4ACE-4469-9AB6-1E68F427D89A}" type="slidenum">
              <a:rPr lang="en-US" smtClean="0"/>
              <a:pPr eaLnBrk="1" hangingPunct="1"/>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smtClean="0"/>
              <a:t>La bonificación generacional te brinda una</a:t>
            </a:r>
            <a:r>
              <a:rPr lang="es-MX" baseline="0" noProof="0" dirty="0" smtClean="0"/>
              <a:t> capacidad de ingresos adicionales al ir creando las gradas de alto nivel en nuestra compañía: Key Master y por encima. Imagínate lo que sería tu ingreso si ayudas a los demás a lograr estos rangos dentro de la familia Alphay. Imagínate cómo cambiarías tu vida y </a:t>
            </a:r>
            <a:r>
              <a:rPr lang="es-MX" baseline="0" noProof="0" smtClean="0"/>
              <a:t>la de todos </a:t>
            </a:r>
            <a:r>
              <a:rPr lang="es-MX" baseline="0" noProof="0" dirty="0" smtClean="0"/>
              <a:t>ellos.</a:t>
            </a:r>
          </a:p>
          <a:p>
            <a:endParaRPr lang="es-MX" baseline="0" noProof="0" dirty="0" smtClean="0"/>
          </a:p>
          <a:p>
            <a:r>
              <a:rPr lang="es-MX" baseline="0" noProof="0" dirty="0" smtClean="0"/>
              <a:t>Hemos compartido bastante en esta presentación. Lo importante ahora es que comiences con un paquete, y luego que trabajes con tu mentor/ tu patrocinador/ tu línea ascendente para desarrollar una organización.</a:t>
            </a:r>
            <a:endParaRPr lang="es-MX" noProof="0" dirty="0"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C33E44A-0D1D-4543-8293-3A76BBF0B677}" type="slidenum">
              <a:rPr lang="en-US" smtClean="0"/>
              <a:pPr eaLnBrk="1" hangingPunct="1"/>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Alphay representa una línea de productos sin</a:t>
            </a:r>
            <a:r>
              <a:rPr lang="es-MX" baseline="0" noProof="0" dirty="0" smtClean="0"/>
              <a:t> igual ¡y la oportunidad para aquellos con una visión! Ofrecemos productos que brindan un apoyo total al cuerpo con una industria a la vanguardia como modelo de negocios.</a:t>
            </a:r>
          </a:p>
          <a:p>
            <a:pPr eaLnBrk="1" hangingPunct="1">
              <a:spcBef>
                <a:spcPct val="0"/>
              </a:spcBef>
            </a:pPr>
            <a:endParaRPr lang="es-MX" baseline="0" noProof="0" dirty="0" smtClean="0"/>
          </a:p>
          <a:p>
            <a:pPr eaLnBrk="1" hangingPunct="1">
              <a:spcBef>
                <a:spcPct val="0"/>
              </a:spcBef>
            </a:pPr>
            <a:r>
              <a:rPr lang="es-MX" noProof="0" dirty="0" smtClean="0"/>
              <a:t>¡Piensa</a:t>
            </a:r>
            <a:r>
              <a:rPr lang="es-MX" baseline="0" noProof="0" dirty="0" smtClean="0"/>
              <a:t> en tu camino al éxito! ¿Cómo quieres que sea? ¿Cómo va a ser tu recorrido? Hui Chen cree que tu salud es tu mayor riqueza – no sólo para ti sino para todo el mundo. El estar con nosotros hoy/esta noche no es por accidente. Estás ante la compañía correcta, los productos correctos y el momento correcto para hacer tus sueños realidad. </a:t>
            </a:r>
          </a:p>
          <a:p>
            <a:pPr eaLnBrk="1" hangingPunct="1">
              <a:spcBef>
                <a:spcPct val="0"/>
              </a:spcBef>
            </a:pPr>
            <a:endParaRPr lang="es-MX" baseline="0" noProof="0" dirty="0" smtClean="0"/>
          </a:p>
          <a:p>
            <a:pPr eaLnBrk="1" hangingPunct="1">
              <a:spcBef>
                <a:spcPct val="0"/>
              </a:spcBef>
            </a:pPr>
            <a:r>
              <a:rPr lang="es-MX" baseline="0" noProof="0" dirty="0" smtClean="0"/>
              <a:t>Lo que tenemos aquí es un gigante durmiente – el plan, los productos, el proceso… y el momento. El momento actual es el mejor momento que jamás habrá. Una compañía china de 50 años que se está lanzando en Norteamérica hoy ¡y ofreciéndote la oportunidad de posicionarte a ti mismo!</a:t>
            </a:r>
          </a:p>
          <a:p>
            <a:pPr eaLnBrk="1" hangingPunct="1">
              <a:spcBef>
                <a:spcPct val="0"/>
              </a:spcBef>
            </a:pPr>
            <a:endParaRPr lang="es-MX" baseline="0" noProof="0" dirty="0" smtClean="0"/>
          </a:p>
          <a:p>
            <a:pPr eaLnBrk="1" hangingPunct="1">
              <a:spcBef>
                <a:spcPct val="0"/>
              </a:spcBef>
            </a:pPr>
            <a:r>
              <a:rPr lang="es-MX" noProof="0" dirty="0" smtClean="0"/>
              <a:t>Un solo día,</a:t>
            </a:r>
            <a:r>
              <a:rPr lang="es-MX" baseline="0" noProof="0" dirty="0" smtClean="0"/>
              <a:t> un solo paso ¡pueden cambiar tu vida para siempre! Eso es exactamente lo que me pasó a mí, en una forma que jamás me lo imaginé.</a:t>
            </a:r>
            <a:r>
              <a:rPr lang="es-MX" noProof="0" dirty="0" smtClean="0"/>
              <a:t> </a:t>
            </a:r>
            <a:r>
              <a:rPr lang="es-MX" i="1" noProof="0" dirty="0" smtClean="0"/>
              <a:t>&lt;Insertar la historia del ponente.&gt;</a:t>
            </a:r>
          </a:p>
          <a:p>
            <a:pPr eaLnBrk="1" hangingPunct="1">
              <a:spcBef>
                <a:spcPct val="0"/>
              </a:spcBef>
            </a:pPr>
            <a:r>
              <a:rPr lang="es-MX" noProof="0" dirty="0" smtClean="0"/>
              <a:t> </a:t>
            </a:r>
          </a:p>
          <a:p>
            <a:pPr eaLnBrk="1" hangingPunct="1">
              <a:spcBef>
                <a:spcPct val="0"/>
              </a:spcBef>
            </a:pPr>
            <a:r>
              <a:rPr lang="es-MX" noProof="0" dirty="0" smtClean="0"/>
              <a:t>Alphay me ha dado una mejor Salud Y Riqueza,</a:t>
            </a:r>
            <a:r>
              <a:rPr lang="es-MX" baseline="0" noProof="0" dirty="0" smtClean="0"/>
              <a:t> ¡pero aún más</a:t>
            </a:r>
            <a:r>
              <a:rPr lang="es-MX" noProof="0" dirty="0" smtClean="0"/>
              <a:t>!</a:t>
            </a:r>
          </a:p>
          <a:p>
            <a:pPr eaLnBrk="1" hangingPunct="1">
              <a:spcBef>
                <a:spcPct val="0"/>
              </a:spcBef>
            </a:pPr>
            <a:r>
              <a:rPr lang="es-MX" noProof="0" dirty="0" smtClean="0"/>
              <a:t> </a:t>
            </a:r>
          </a:p>
          <a:p>
            <a:pPr eaLnBrk="1" hangingPunct="1">
              <a:spcBef>
                <a:spcPct val="0"/>
              </a:spcBef>
            </a:pPr>
            <a:r>
              <a:rPr lang="es-MX" noProof="0" dirty="0" smtClean="0"/>
              <a:t>Como podrán ver,</a:t>
            </a:r>
            <a:r>
              <a:rPr lang="es-MX" baseline="0" noProof="0" dirty="0" smtClean="0"/>
              <a:t> la visión de Alphay ha transformado mi vida y la de mi familia. Así como aquellas familias cuyas vidas cambiaron en la China hace muchos años, Alphay me ha ayudado. </a:t>
            </a:r>
          </a:p>
          <a:p>
            <a:pPr eaLnBrk="1" hangingPunct="1">
              <a:spcBef>
                <a:spcPct val="0"/>
              </a:spcBef>
            </a:pPr>
            <a:endParaRPr lang="en-US" baseline="0"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C1C4888-46FF-4FA8-9A1C-2E412B4F43DE}" type="slidenum">
              <a:rPr lang="en-US" smtClean="0"/>
              <a:pPr eaLnBrk="1" hangingPunct="1"/>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Si tomas la decisión de unirte a Alphay hoy, estaremos aquí para apoyarte, ¡como miembros</a:t>
            </a:r>
            <a:r>
              <a:rPr lang="es-MX" baseline="0" noProof="0" dirty="0" smtClean="0"/>
              <a:t> de la familia Alphay!</a:t>
            </a:r>
          </a:p>
          <a:p>
            <a:pPr eaLnBrk="1" hangingPunct="1">
              <a:spcBef>
                <a:spcPct val="0"/>
              </a:spcBef>
            </a:pPr>
            <a:endParaRPr lang="es-MX" baseline="0" noProof="0" dirty="0" smtClean="0"/>
          </a:p>
          <a:p>
            <a:pPr eaLnBrk="1" hangingPunct="1">
              <a:spcBef>
                <a:spcPct val="0"/>
              </a:spcBef>
            </a:pPr>
            <a:r>
              <a:rPr lang="es-MX" baseline="0" noProof="0" dirty="0" smtClean="0"/>
              <a:t>El resto depende de ti.</a:t>
            </a:r>
          </a:p>
          <a:p>
            <a:pPr eaLnBrk="1" hangingPunct="1">
              <a:spcBef>
                <a:spcPct val="0"/>
              </a:spcBef>
            </a:pPr>
            <a:endParaRPr lang="es-MX" baseline="0" noProof="0" dirty="0" smtClean="0"/>
          </a:p>
          <a:p>
            <a:pPr eaLnBrk="1" hangingPunct="1">
              <a:spcBef>
                <a:spcPct val="0"/>
              </a:spcBef>
            </a:pPr>
            <a:r>
              <a:rPr lang="es-MX" baseline="0" noProof="0" dirty="0" smtClean="0"/>
              <a:t>Gracias por venir ¡y por explorar la Oportunidad Alphay!</a:t>
            </a:r>
          </a:p>
          <a:p>
            <a:pPr eaLnBrk="1" hangingPunct="1">
              <a:spcBef>
                <a:spcPct val="0"/>
              </a:spcBef>
            </a:pPr>
            <a:endParaRPr lang="es-MX" baseline="0" noProof="0" dirty="0" smtClean="0"/>
          </a:p>
          <a:p>
            <a:pPr eaLnBrk="1" hangingPunct="1">
              <a:spcBef>
                <a:spcPct val="0"/>
              </a:spcBef>
            </a:pPr>
            <a:r>
              <a:rPr lang="es-MX" baseline="0" noProof="0" dirty="0" smtClean="0"/>
              <a:t>Por favor conversa con la persona que te invitó, y ven con nosotros. Te damos la bienvenida, te apoyamos ¡y estamos aquí para ti!</a:t>
            </a:r>
            <a:endParaRPr lang="es-MX" noProof="0"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BC83F4F-EE8E-43AD-AF0C-5F1D2B10DF5D}" type="slidenum">
              <a:rPr lang="en-US" smtClean="0"/>
              <a:pPr eaLnBrk="1" hangingPunct="1"/>
              <a:t>33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Criado</a:t>
            </a:r>
            <a:r>
              <a:rPr lang="es-MX" baseline="0" noProof="0" dirty="0" smtClean="0"/>
              <a:t> con un antecedente tan poderoso en el cultivo de hongos, Hui Chen fue testigo de primera mano del poder de los hongos y cómo podían traer salud y riqueza a las familias en su entorno. El adoptó la pasión de su padre y empezó a estudiar los hongos a fondo.</a:t>
            </a:r>
          </a:p>
          <a:p>
            <a:pPr eaLnBrk="1" hangingPunct="1">
              <a:spcBef>
                <a:spcPct val="0"/>
              </a:spcBef>
            </a:pPr>
            <a:endParaRPr lang="es-MX" baseline="0" noProof="0" dirty="0" smtClean="0"/>
          </a:p>
          <a:p>
            <a:pPr eaLnBrk="1" hangingPunct="1">
              <a:spcBef>
                <a:spcPct val="0"/>
              </a:spcBef>
            </a:pPr>
            <a:r>
              <a:rPr lang="es-MX" noProof="0" dirty="0" smtClean="0"/>
              <a:t>En el curso de sus estudios, se encontró con un hongo en particular que se destacaba de los demás. Este hongo era el Lingzhi, conocido también como Reishi, y en el oeste</a:t>
            </a:r>
            <a:r>
              <a:rPr lang="es-MX" baseline="0" noProof="0" dirty="0" smtClean="0"/>
              <a:t> </a:t>
            </a:r>
            <a:r>
              <a:rPr lang="es-MX" b="0" baseline="0" noProof="0" dirty="0" smtClean="0"/>
              <a:t>por su nombre científico:</a:t>
            </a:r>
            <a:r>
              <a:rPr lang="es-MX" b="0" noProof="0" dirty="0" smtClean="0"/>
              <a:t> </a:t>
            </a:r>
            <a:r>
              <a:rPr lang="es-MX" i="1" noProof="0" dirty="0" smtClean="0"/>
              <a:t>Ganoderma Lucidum</a:t>
            </a:r>
            <a:r>
              <a:rPr lang="es-MX" noProof="0" dirty="0" smtClean="0"/>
              <a:t>. Como su padre, Hui Chen se ganó la reputación del Rey de Lingzhi. Con frecuencia bromea</a:t>
            </a:r>
            <a:r>
              <a:rPr lang="es-MX" baseline="0" noProof="0" dirty="0" smtClean="0"/>
              <a:t> que vive, respira y lleva el Lingzhi en la sangre. Expandió el ejemplo y visión de su padre de alimentar a una aldea con el deseo de alimentar al mundo. Por ende, así nació Alphay.</a:t>
            </a:r>
          </a:p>
          <a:p>
            <a:pPr eaLnBrk="1" hangingPunct="1">
              <a:spcBef>
                <a:spcPct val="0"/>
              </a:spcBef>
            </a:pPr>
            <a:endParaRPr lang="es-MX" baseline="0" noProof="0" dirty="0" smtClean="0"/>
          </a:p>
          <a:p>
            <a:pPr eaLnBrk="1" hangingPunct="1">
              <a:spcBef>
                <a:spcPct val="0"/>
              </a:spcBef>
            </a:pPr>
            <a:r>
              <a:rPr lang="es-MX" b="0" noProof="0" dirty="0" smtClean="0">
                <a:solidFill>
                  <a:srgbClr val="FF0000"/>
                </a:solidFill>
              </a:rPr>
              <a:t>Hui Chen se dedicó a desarrollar </a:t>
            </a:r>
            <a:r>
              <a:rPr lang="es-MX" noProof="0" dirty="0" smtClean="0"/>
              <a:t>los procesos de investigación y manufactura que le permitirían compartir los tesoros que encontraba a escala global. Como</a:t>
            </a:r>
            <a:r>
              <a:rPr lang="es-MX" baseline="0" noProof="0" dirty="0" smtClean="0"/>
              <a:t> multimillonario apenas entrados en sus cuarentas, pensarían ustedes que se </a:t>
            </a:r>
            <a:r>
              <a:rPr lang="es-MX" b="0" baseline="0" noProof="0" dirty="0" smtClean="0"/>
              <a:t>considera </a:t>
            </a:r>
            <a:r>
              <a:rPr lang="es-MX" baseline="0" noProof="0" dirty="0" smtClean="0"/>
              <a:t>exitoso, pero en realidad lo que él tiene es una definición distinta del ‘verdadero éxito’.</a:t>
            </a:r>
            <a:r>
              <a:rPr lang="es-MX" noProof="0" dirty="0" smtClean="0"/>
              <a:t> El dice: </a:t>
            </a:r>
          </a:p>
          <a:p>
            <a:pPr eaLnBrk="1" hangingPunct="1">
              <a:spcBef>
                <a:spcPct val="0"/>
              </a:spcBef>
            </a:pPr>
            <a:endParaRPr lang="es-MX" noProof="0" dirty="0" smtClean="0"/>
          </a:p>
          <a:p>
            <a:pPr eaLnBrk="1" hangingPunct="1">
              <a:spcBef>
                <a:spcPct val="0"/>
              </a:spcBef>
            </a:pPr>
            <a:r>
              <a:rPr lang="es-MX" noProof="0" dirty="0" smtClean="0"/>
              <a:t>“</a:t>
            </a:r>
            <a:r>
              <a:rPr lang="es-MX" i="1" noProof="0" dirty="0" smtClean="0"/>
              <a:t>Aún</a:t>
            </a:r>
            <a:r>
              <a:rPr lang="es-MX" i="1" baseline="0" noProof="0" dirty="0" smtClean="0"/>
              <a:t> no soy exitoso. Sólo </a:t>
            </a:r>
            <a:r>
              <a:rPr lang="es-MX" b="0" i="1" baseline="0" noProof="0" dirty="0" smtClean="0"/>
              <a:t>lo</a:t>
            </a:r>
            <a:r>
              <a:rPr lang="es-MX" b="1" i="1" baseline="0" noProof="0" dirty="0" smtClean="0"/>
              <a:t> </a:t>
            </a:r>
            <a:r>
              <a:rPr lang="es-MX" i="1" baseline="0" noProof="0" dirty="0" smtClean="0"/>
              <a:t>seré cuando haya ayudado a mucha gente en todo el mundo a ser exitosa”.</a:t>
            </a:r>
            <a:r>
              <a:rPr lang="es-MX" noProof="0" dirty="0" smtClean="0"/>
              <a:t> </a:t>
            </a:r>
          </a:p>
          <a:p>
            <a:pPr eaLnBrk="1" hangingPunct="1">
              <a:spcBef>
                <a:spcPct val="0"/>
              </a:spcBef>
            </a:pPr>
            <a:endParaRPr lang="es-MX" noProof="0" dirty="0" smtClean="0"/>
          </a:p>
          <a:p>
            <a:pPr eaLnBrk="1" hangingPunct="1">
              <a:spcBef>
                <a:spcPct val="0"/>
              </a:spcBef>
            </a:pPr>
            <a:r>
              <a:rPr lang="es-MX" noProof="0" dirty="0" smtClean="0"/>
              <a:t>Alphay tiene</a:t>
            </a:r>
            <a:r>
              <a:rPr lang="es-MX" baseline="0" noProof="0" dirty="0" smtClean="0"/>
              <a:t> como propósito traer al mundo el bienestar de los hongos, generación tras generación. Como Hui Chen siempre dice: “Alphay es para el mundo, para generaciones por venir”.</a:t>
            </a:r>
            <a:endParaRPr lang="es-MX" noProof="0" dirty="0" smtClean="0"/>
          </a:p>
          <a:p>
            <a:pPr eaLnBrk="1" hangingPunct="1">
              <a:spcBef>
                <a:spcPct val="0"/>
              </a:spcBef>
            </a:pPr>
            <a:endParaRPr lang="es-MX" noProof="0" dirty="0" smtClean="0"/>
          </a:p>
          <a:p>
            <a:pPr eaLnBrk="1" hangingPunct="1">
              <a:spcBef>
                <a:spcPct val="0"/>
              </a:spcBef>
            </a:pPr>
            <a:endParaRPr lang="en-CA"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44D7814-0D93-49AF-B0EE-2C56CF6C3C6A}" type="slidenum">
              <a:rPr lang="en-US" smtClean="0">
                <a:solidFill>
                  <a:srgbClr val="000000"/>
                </a:solidFill>
              </a:rPr>
              <a:pPr eaLnBrk="1" hangingPunct="1"/>
              <a:t>4</a:t>
            </a:fld>
            <a:endParaRPr lang="en-US" dirty="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b="1" noProof="0" dirty="0" smtClean="0"/>
              <a:t>Alphay</a:t>
            </a:r>
            <a:r>
              <a:rPr lang="es-MX" b="1" baseline="0" noProof="0" dirty="0" smtClean="0"/>
              <a:t> es </a:t>
            </a:r>
            <a:r>
              <a:rPr lang="es-MX" baseline="0" noProof="0" dirty="0" smtClean="0"/>
              <a:t>líder global en la industria comestible y medicinal de hongos, con décadas comprobadas de éxito. Con un total de 100 millones de dólares US en inversiones, el “campus” de Alphay es equivalente a 16 canchas de fútbol. Alphay es financieramente estable y está libre de deudas, lo cual garantiza la seguridad para sus socios de negocios. </a:t>
            </a:r>
            <a:r>
              <a:rPr lang="es-MX" b="0" baseline="0" noProof="0" dirty="0" smtClean="0"/>
              <a:t>No</a:t>
            </a:r>
            <a:r>
              <a:rPr lang="es-MX" baseline="0" noProof="0" dirty="0" smtClean="0"/>
              <a:t> sólo somos el líder global en la industria comestible y medicinal de hongos, sino que somos una compañía verticalmente integrada.</a:t>
            </a:r>
          </a:p>
          <a:p>
            <a:pPr eaLnBrk="1" hangingPunct="1">
              <a:spcBef>
                <a:spcPct val="0"/>
              </a:spcBef>
            </a:pPr>
            <a:endParaRPr lang="en-CA" baseline="0" dirty="0" smtClean="0"/>
          </a:p>
          <a:p>
            <a:pPr eaLnBrk="1" hangingPunct="1">
              <a:spcBef>
                <a:spcPct val="0"/>
              </a:spcBef>
            </a:pPr>
            <a:endParaRPr lang="en-CA"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B18221A-3FC4-4F70-AC6E-494A7CE2DABF}" type="slidenum">
              <a:rPr lang="en-US" smtClean="0">
                <a:solidFill>
                  <a:srgbClr val="000000"/>
                </a:solidFill>
              </a:rPr>
              <a:pPr eaLnBrk="1" hangingPunct="1"/>
              <a:t>5</a:t>
            </a:fld>
            <a:endParaRPr lang="en-US" dirty="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Como</a:t>
            </a:r>
            <a:r>
              <a:rPr lang="es-MX" baseline="0" noProof="0" dirty="0" smtClean="0"/>
              <a:t> una compañía verticalmente integrada, estamos en control absoluto desde las esporas usadas para cultivar los hongos hasta la distribución del producto final. </a:t>
            </a:r>
          </a:p>
          <a:p>
            <a:pPr eaLnBrk="1" hangingPunct="1">
              <a:spcBef>
                <a:spcPct val="0"/>
              </a:spcBef>
            </a:pPr>
            <a:endParaRPr lang="es-MX" noProof="0" dirty="0" smtClean="0"/>
          </a:p>
          <a:p>
            <a:pPr eaLnBrk="1" hangingPunct="1">
              <a:spcBef>
                <a:spcPct val="0"/>
              </a:spcBef>
            </a:pPr>
            <a:r>
              <a:rPr lang="es-MX" noProof="0" dirty="0" smtClean="0"/>
              <a:t>1. </a:t>
            </a:r>
            <a:r>
              <a:rPr lang="es-MX" i="1" noProof="0" dirty="0" smtClean="0"/>
              <a:t>Investigación</a:t>
            </a:r>
            <a:r>
              <a:rPr lang="es-MX" i="1" baseline="0" noProof="0" dirty="0" smtClean="0"/>
              <a:t> y Desarrollo</a:t>
            </a:r>
            <a:r>
              <a:rPr lang="es-MX" noProof="0" dirty="0" smtClean="0"/>
              <a:t>: Alphay ha atraído a algunos de los más renovados científicos y académicos, habiendo más de 75 científicos en la sede.</a:t>
            </a:r>
          </a:p>
          <a:p>
            <a:pPr eaLnBrk="1" hangingPunct="1">
              <a:spcBef>
                <a:spcPct val="0"/>
              </a:spcBef>
            </a:pPr>
            <a:r>
              <a:rPr lang="es-MX" noProof="0" dirty="0" smtClean="0"/>
              <a:t>2. </a:t>
            </a:r>
            <a:r>
              <a:rPr lang="es-MX" i="1" noProof="0" dirty="0" smtClean="0"/>
              <a:t>Cultivo: </a:t>
            </a:r>
            <a:r>
              <a:rPr lang="es-MX" i="0" noProof="0" dirty="0" smtClean="0"/>
              <a:t>Los</a:t>
            </a:r>
            <a:r>
              <a:rPr lang="es-MX" i="0" baseline="0" noProof="0" dirty="0" smtClean="0"/>
              <a:t> campos de sembrío se escogieron en base a </a:t>
            </a:r>
            <a:r>
              <a:rPr lang="es-MX" b="0" noProof="0" dirty="0" smtClean="0"/>
              <a:t>2 </a:t>
            </a:r>
            <a:r>
              <a:rPr lang="es-MX" noProof="0" dirty="0" smtClean="0"/>
              <a:t>criterios: (1) Deben</a:t>
            </a:r>
            <a:r>
              <a:rPr lang="es-MX" baseline="0" noProof="0" dirty="0" smtClean="0"/>
              <a:t> estar alejados de la ciudad, libres de contaminación ambiental. Todas las plantaciones actuales promedian de 1 a 3 horas de distancia de la ciudad por carretera, algunas hasta más lejos. (2) Deben estar en una región de pocos recursos. ¿Por qué? Porque Hui Chen quiere ayudar a otros a darles la oportunidad de cambiar sus vidas. El hace esto dándoles la tecnología y formas de cultivar hongos de la más alta calidad.</a:t>
            </a:r>
            <a:endParaRPr lang="es-MX" noProof="0" dirty="0" smtClean="0"/>
          </a:p>
          <a:p>
            <a:pPr eaLnBrk="1" hangingPunct="1">
              <a:spcBef>
                <a:spcPct val="0"/>
              </a:spcBef>
            </a:pPr>
            <a:r>
              <a:rPr lang="es-MX" noProof="0" dirty="0" smtClean="0"/>
              <a:t>3. </a:t>
            </a:r>
            <a:r>
              <a:rPr lang="es-MX" i="1" noProof="0" dirty="0" smtClean="0"/>
              <a:t>Manufactura:</a:t>
            </a:r>
            <a:r>
              <a:rPr lang="es-MX" noProof="0" dirty="0" smtClean="0"/>
              <a:t> Alphay se</a:t>
            </a:r>
            <a:r>
              <a:rPr lang="es-MX" baseline="0" noProof="0" dirty="0" smtClean="0"/>
              <a:t> adhiere a los procesos más exigentes y a la vanguardia de manufactura; nuestros estándares, por cierto, han sido </a:t>
            </a:r>
            <a:r>
              <a:rPr lang="es-MX" b="0" baseline="0" noProof="0" dirty="0" smtClean="0"/>
              <a:t>adoptados</a:t>
            </a:r>
            <a:r>
              <a:rPr lang="es-MX" baseline="0" noProof="0" dirty="0" smtClean="0"/>
              <a:t> en la China como un estándar nacional!</a:t>
            </a:r>
            <a:endParaRPr lang="es-MX" noProof="0" dirty="0" smtClean="0"/>
          </a:p>
          <a:p>
            <a:pPr eaLnBrk="1" hangingPunct="1">
              <a:spcBef>
                <a:spcPct val="0"/>
              </a:spcBef>
            </a:pPr>
            <a:r>
              <a:rPr lang="es-MX" noProof="0" dirty="0" smtClean="0"/>
              <a:t>4. </a:t>
            </a:r>
            <a:r>
              <a:rPr lang="es-MX" i="1" noProof="0" dirty="0" smtClean="0"/>
              <a:t>Distribución</a:t>
            </a:r>
            <a:r>
              <a:rPr lang="es-MX" noProof="0" dirty="0" smtClean="0"/>
              <a:t>: Hui Chen escogió la venta directa como un canal de distribución</a:t>
            </a:r>
            <a:r>
              <a:rPr lang="es-MX" baseline="0" noProof="0" dirty="0" smtClean="0"/>
              <a:t> para </a:t>
            </a:r>
            <a:r>
              <a:rPr lang="es-MX" noProof="0" dirty="0" smtClean="0"/>
              <a:t>darle a cada familia igualdad</a:t>
            </a:r>
            <a:r>
              <a:rPr lang="es-MX" baseline="0" noProof="0" dirty="0" smtClean="0"/>
              <a:t> de oportunidad para el éxito. </a:t>
            </a:r>
          </a:p>
          <a:p>
            <a:pPr eaLnBrk="1" hangingPunct="1">
              <a:spcBef>
                <a:spcPct val="0"/>
              </a:spcBef>
            </a:pPr>
            <a:endParaRPr lang="es-MX" baseline="0" noProof="0" dirty="0" smtClean="0"/>
          </a:p>
          <a:p>
            <a:pPr eaLnBrk="1" hangingPunct="1">
              <a:spcBef>
                <a:spcPct val="0"/>
              </a:spcBef>
            </a:pPr>
            <a:r>
              <a:rPr lang="es-MX" baseline="0" noProof="0" dirty="0" smtClean="0"/>
              <a:t>Esto es lo que es Alphay</a:t>
            </a:r>
            <a:r>
              <a:rPr lang="es-MX" noProof="0" dirty="0" smtClean="0"/>
              <a:t>: Un líder global en la industria comestible y medicinal de hongos con una misión en mente: Brindar salud Y riqueza al mundo,</a:t>
            </a:r>
            <a:r>
              <a:rPr lang="es-MX" baseline="0" noProof="0" dirty="0" smtClean="0"/>
              <a:t> de generación en generación</a:t>
            </a:r>
            <a:r>
              <a:rPr lang="es-MX" noProof="0" dirty="0" smtClean="0"/>
              <a:t>.</a:t>
            </a:r>
          </a:p>
          <a:p>
            <a:pPr eaLnBrk="1" hangingPunct="1">
              <a:spcBef>
                <a:spcPct val="0"/>
              </a:spcBef>
            </a:pPr>
            <a:endParaRPr lang="en-US"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AE105E5-EF6E-467E-9A16-69C3222EAB92}" type="slidenum">
              <a:rPr lang="en-US" smtClean="0">
                <a:solidFill>
                  <a:srgbClr val="000000"/>
                </a:solidFill>
              </a:rPr>
              <a:pPr eaLnBrk="1" hangingPunct="1"/>
              <a:t>6</a:t>
            </a:fld>
            <a:endParaRPr lang="en-US" dirty="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noProof="0" dirty="0" smtClean="0"/>
              <a:t>Como</a:t>
            </a:r>
            <a:r>
              <a:rPr lang="es-MX" baseline="0" noProof="0" dirty="0" smtClean="0"/>
              <a:t> manufacturero de productos para la salud, la seguridad del consumidor es nuestra mayor prioridad. Alphay se ha sometido a pruebas rigurosas y ha obtenido certificados orgánicos para su Lingzhi y otros ingredientes. Alphay cumple con la Proposición 65 de California de Estándares sobre Metales Pesados ¡y todos nuestros productos </a:t>
            </a:r>
            <a:r>
              <a:rPr lang="en-US" b="0" baseline="0" noProof="0" dirty="0" smtClean="0"/>
              <a:t>son certificados como </a:t>
            </a:r>
            <a:r>
              <a:rPr lang="en-CA" b="0" baseline="0" noProof="0" dirty="0" smtClean="0"/>
              <a:t>Kosher!</a:t>
            </a:r>
            <a:endParaRPr lang="en-US" b="0" baseline="0" dirty="0" smtClean="0"/>
          </a:p>
          <a:p>
            <a:pPr eaLnBrk="1" hangingPunct="1">
              <a:spcBef>
                <a:spcPct val="0"/>
              </a:spcBef>
            </a:pPr>
            <a:endParaRPr lang="en-CA" b="1"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4D2B662-D4E6-4A65-9F95-134DF5E383B9}" type="slidenum">
              <a:rPr lang="en-US" smtClean="0">
                <a:solidFill>
                  <a:srgbClr val="000000"/>
                </a:solidFill>
              </a:rPr>
              <a:pPr eaLnBrk="1" hangingPunct="1"/>
              <a:t>7</a:t>
            </a:fld>
            <a:endParaRPr lang="en-US" dirty="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s-MX" dirty="0" smtClean="0"/>
              <a:t>Entonces,</a:t>
            </a:r>
            <a:r>
              <a:rPr lang="es-MX" baseline="0" dirty="0" smtClean="0"/>
              <a:t> ahora que saben quiénes somos, el siguiente tema de interés es: ¿Qué hacemos</a:t>
            </a:r>
            <a:r>
              <a:rPr lang="es-MX" dirty="0" smtClean="0"/>
              <a:t>? </a:t>
            </a:r>
          </a:p>
          <a:p>
            <a:pPr eaLnBrk="1" hangingPunct="1">
              <a:spcBef>
                <a:spcPct val="0"/>
              </a:spcBef>
              <a:defRPr/>
            </a:pPr>
            <a:endParaRPr lang="es-MX"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s-MX" sz="1200" b="0" i="0" u="none" strike="noStrike" kern="1200" cap="none" spc="0" normalizeH="0" baseline="0" noProof="0" dirty="0" smtClean="0">
                <a:ln>
                  <a:noFill/>
                </a:ln>
                <a:solidFill>
                  <a:prstClr val="black"/>
                </a:solidFill>
                <a:effectLst/>
                <a:uLnTx/>
                <a:uFillTx/>
                <a:latin typeface="+mn-lt"/>
                <a:ea typeface="+mn-ea"/>
                <a:cs typeface="+mn-cs"/>
              </a:rPr>
              <a:t>Todos los productos Alphay tienen una meta en común: brindar apoyo holístico a tu cuerpo para que así tu cuerpo pueda lograr el balance.</a:t>
            </a:r>
          </a:p>
          <a:p>
            <a:pPr eaLnBrk="1" hangingPunct="1">
              <a:spcBef>
                <a:spcPct val="0"/>
              </a:spcBef>
              <a:defRPr/>
            </a:pPr>
            <a:endParaRPr lang="es-MX" dirty="0" smtClean="0"/>
          </a:p>
          <a:p>
            <a:pPr eaLnBrk="1" hangingPunct="1">
              <a:spcBef>
                <a:spcPct val="0"/>
              </a:spcBef>
              <a:defRPr/>
            </a:pPr>
            <a:r>
              <a:rPr lang="es-MX" dirty="0" smtClean="0"/>
              <a:t>Lo que distingue los productos Alphay del montón</a:t>
            </a:r>
            <a:r>
              <a:rPr lang="es-MX" baseline="0" dirty="0" smtClean="0"/>
              <a:t> es que están formulados en base a una filosofía de 5000 años de antigüedad conocida como “Los 5 Elementos”: fuego, tierra, metal, agua y madera. Esta filosofía cimentó las bases para la Medicina China Tradicional, y ha sido comprobada por el tiempo. Se enfoca en restaurar el balance al organismo. Debido a limitaciones de tiempo, no </a:t>
            </a:r>
            <a:r>
              <a:rPr lang="es-MX" b="0" baseline="0" dirty="0" smtClean="0"/>
              <a:t>entraremos </a:t>
            </a:r>
            <a:r>
              <a:rPr lang="es-MX" baseline="0" dirty="0" smtClean="0"/>
              <a:t>en mucho detalle sobre los 5 Elementos, pero les animamos en gran forma a que busquen más sobre esto en nuestro sitio web corporativo.</a:t>
            </a:r>
          </a:p>
          <a:p>
            <a:pPr eaLnBrk="1" hangingPunct="1">
              <a:spcBef>
                <a:spcPct val="0"/>
              </a:spcBef>
              <a:defRPr/>
            </a:pPr>
            <a:endParaRPr lang="en-CA" baseline="0"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BE28CD4-D67C-4B82-A4B0-6B7BC4D37EFA}" type="slidenum">
              <a:rPr lang="en-US" smtClean="0">
                <a:solidFill>
                  <a:srgbClr val="000000"/>
                </a:solidFill>
              </a:rPr>
              <a:pPr eaLnBrk="1" hangingPunct="1"/>
              <a:t>8</a:t>
            </a:fld>
            <a:endParaRPr lang="en-US" dirty="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MX" baseline="0" noProof="0" dirty="0" smtClean="0"/>
              <a:t>Nuestros productos reflejan nuestros ambientes internos y externos. Son consumibles para permitir a nuestro cuerpo hacer su mejor trabajo, en la forma de bebidas de café y suplementos integrales de comida.</a:t>
            </a:r>
          </a:p>
          <a:p>
            <a:pPr marL="0" marR="0" indent="0" algn="l" defTabSz="914400" rtl="0" eaLnBrk="0" fontAlgn="base" latinLnBrk="0" hangingPunct="0">
              <a:lnSpc>
                <a:spcPct val="100000"/>
              </a:lnSpc>
              <a:spcBef>
                <a:spcPct val="30000"/>
              </a:spcBef>
              <a:spcAft>
                <a:spcPct val="0"/>
              </a:spcAft>
              <a:buClrTx/>
              <a:buSzTx/>
              <a:buFontTx/>
              <a:buNone/>
              <a:tabLst/>
              <a:defRPr/>
            </a:pPr>
            <a:endParaRPr lang="es-MX" baseline="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MX" baseline="0" noProof="0" dirty="0" smtClean="0"/>
              <a:t>Y, son externos, o sea con lo que nos rodeamos. Los productos de ambiente externo nos protegen de pies a cabeza y nos permite estar en total balance.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s-MX" baseline="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MX" baseline="0" noProof="0" dirty="0" smtClean="0"/>
              <a:t>Aprenderemos más sobre ambos tipos de productos.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674631D-5C59-4857-834C-BC89B641B05A}" type="slidenum">
              <a:rPr lang="en-US" smtClean="0"/>
              <a:pPr eaLnBrk="1" hangingPunct="1"/>
              <a:t>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EDD23685-B0DF-4561-A8D3-B0B66AD9A54A}" type="datetime1">
              <a:rPr lang="en-CA"/>
              <a:pPr>
                <a:defRPr/>
              </a:pPr>
              <a:t>4/27/19</a:t>
            </a:fld>
            <a:endParaRPr lang="en-CA" dirty="0"/>
          </a:p>
        </p:txBody>
      </p:sp>
      <p:sp>
        <p:nvSpPr>
          <p:cNvPr id="5"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a:defRPr/>
            </a:lvl1pPr>
          </a:lstStyle>
          <a:p>
            <a:pPr>
              <a:defRPr/>
            </a:pPr>
            <a:fld id="{C3D5FA84-FEA6-4539-95D9-CD8B4D335011}" type="slidenum">
              <a:rPr lang="en-CA"/>
              <a:pPr>
                <a:defRPr/>
              </a:pPr>
              <a:t>‹#›</a:t>
            </a:fld>
            <a:endParaRPr lang="en-CA" dirty="0"/>
          </a:p>
        </p:txBody>
      </p:sp>
    </p:spTree>
    <p:extLst>
      <p:ext uri="{BB962C8B-B14F-4D97-AF65-F5344CB8AC3E}">
        <p14:creationId xmlns:p14="http://schemas.microsoft.com/office/powerpoint/2010/main" val="236032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4F301465-D18A-4106-BFDD-635618F6747D}" type="datetime1">
              <a:rPr lang="en-CA"/>
              <a:pPr>
                <a:defRPr/>
              </a:pPr>
              <a:t>4/27/19</a:t>
            </a:fld>
            <a:endParaRPr lang="en-CA" dirty="0"/>
          </a:p>
        </p:txBody>
      </p:sp>
      <p:sp>
        <p:nvSpPr>
          <p:cNvPr id="5"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a:defRPr/>
            </a:lvl1pPr>
          </a:lstStyle>
          <a:p>
            <a:pPr>
              <a:defRPr/>
            </a:pPr>
            <a:fld id="{6FC23951-218F-4FDB-AFD5-29C08CEA44C4}" type="slidenum">
              <a:rPr lang="en-CA"/>
              <a:pPr>
                <a:defRPr/>
              </a:pPr>
              <a:t>‹#›</a:t>
            </a:fld>
            <a:endParaRPr lang="en-CA" dirty="0"/>
          </a:p>
        </p:txBody>
      </p:sp>
    </p:spTree>
    <p:extLst>
      <p:ext uri="{BB962C8B-B14F-4D97-AF65-F5344CB8AC3E}">
        <p14:creationId xmlns:p14="http://schemas.microsoft.com/office/powerpoint/2010/main" val="5892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1927C63D-62E7-4682-B41B-53CC78903D2E}" type="datetime1">
              <a:rPr lang="en-CA"/>
              <a:pPr>
                <a:defRPr/>
              </a:pPr>
              <a:t>4/27/19</a:t>
            </a:fld>
            <a:endParaRPr lang="en-CA" dirty="0"/>
          </a:p>
        </p:txBody>
      </p:sp>
      <p:sp>
        <p:nvSpPr>
          <p:cNvPr id="5"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a:defRPr/>
            </a:lvl1pPr>
          </a:lstStyle>
          <a:p>
            <a:pPr>
              <a:defRPr/>
            </a:pPr>
            <a:fld id="{F454871A-3802-4BC6-A3FD-D11B52C640F0}" type="slidenum">
              <a:rPr lang="en-CA"/>
              <a:pPr>
                <a:defRPr/>
              </a:pPr>
              <a:t>‹#›</a:t>
            </a:fld>
            <a:endParaRPr lang="en-CA" dirty="0"/>
          </a:p>
        </p:txBody>
      </p:sp>
    </p:spTree>
    <p:extLst>
      <p:ext uri="{BB962C8B-B14F-4D97-AF65-F5344CB8AC3E}">
        <p14:creationId xmlns:p14="http://schemas.microsoft.com/office/powerpoint/2010/main" val="33543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FD326DEB-F398-4299-B367-DC2ADDF63E28}" type="datetime1">
              <a:rPr lang="en-CA"/>
              <a:pPr>
                <a:defRPr/>
              </a:pPr>
              <a:t>4/27/19</a:t>
            </a:fld>
            <a:endParaRPr lang="en-US" dirty="0"/>
          </a:p>
        </p:txBody>
      </p:sp>
      <p:sp>
        <p:nvSpPr>
          <p:cNvPr id="3" name="Footer Placeholder 2"/>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cs typeface="+mn-cs"/>
              </a:defRPr>
            </a:lvl1pPr>
          </a:lstStyle>
          <a:p>
            <a:pPr>
              <a:defRPr/>
            </a:pPr>
            <a:r>
              <a:rPr lang="en-US" dirty="0"/>
              <a:t>- - - - - DRAFT VERSION </a:t>
            </a:r>
            <a:r>
              <a:rPr lang="en-US" dirty="0" smtClean="0"/>
              <a:t>1.7 </a:t>
            </a:r>
            <a:r>
              <a:rPr lang="en-US" dirty="0"/>
              <a:t>- - - - -</a:t>
            </a:r>
          </a:p>
        </p:txBody>
      </p:sp>
      <p:sp>
        <p:nvSpPr>
          <p:cNvPr id="4" name="Slide Number Placeholder 3"/>
          <p:cNvSpPr>
            <a:spLocks noGrp="1"/>
          </p:cNvSpPr>
          <p:nvPr>
            <p:ph type="sldNum" sz="quarter" idx="12"/>
          </p:nvPr>
        </p:nvSpPr>
        <p:spPr/>
        <p:txBody>
          <a:bodyPr/>
          <a:lstStyle>
            <a:lvl1pPr defTabSz="914400">
              <a:defRPr/>
            </a:lvl1pPr>
          </a:lstStyle>
          <a:p>
            <a:pPr>
              <a:defRPr/>
            </a:pPr>
            <a:fld id="{D4A8B936-6BE6-4393-B8BB-57812785869C}" type="slidenum">
              <a:rPr lang="en-US"/>
              <a:pPr>
                <a:defRPr/>
              </a:pPr>
              <a:t>‹#›</a:t>
            </a:fld>
            <a:endParaRPr lang="en-US" dirty="0"/>
          </a:p>
        </p:txBody>
      </p:sp>
    </p:spTree>
    <p:extLst>
      <p:ext uri="{BB962C8B-B14F-4D97-AF65-F5344CB8AC3E}">
        <p14:creationId xmlns:p14="http://schemas.microsoft.com/office/powerpoint/2010/main" val="6523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defTabSz="914400">
              <a:defRPr/>
            </a:lvl1pPr>
          </a:lstStyle>
          <a:p>
            <a:pPr>
              <a:defRPr/>
            </a:pPr>
            <a:fld id="{ECBF7AD8-45FD-49DD-AB90-B28E03C08A61}" type="datetime1">
              <a:rPr lang="en-CA"/>
              <a:pPr>
                <a:defRPr/>
              </a:pPr>
              <a:t>4/27/19</a:t>
            </a:fld>
            <a:endParaRPr lang="en-CA" dirty="0"/>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mn-lt"/>
                <a:cs typeface="+mn-cs"/>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defTabSz="914400">
              <a:defRPr/>
            </a:lvl1pPr>
          </a:lstStyle>
          <a:p>
            <a:pPr>
              <a:defRPr/>
            </a:pPr>
            <a:fld id="{FEDD524E-A9DB-432E-B1E9-770DC330C1A4}" type="slidenum">
              <a:rPr lang="en-CA"/>
              <a:pPr>
                <a:defRPr/>
              </a:pPr>
              <a:t>‹#›</a:t>
            </a:fld>
            <a:endParaRPr lang="en-CA" dirty="0"/>
          </a:p>
        </p:txBody>
      </p:sp>
    </p:spTree>
    <p:extLst>
      <p:ext uri="{BB962C8B-B14F-4D97-AF65-F5344CB8AC3E}">
        <p14:creationId xmlns:p14="http://schemas.microsoft.com/office/powerpoint/2010/main" val="256529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394458C9-9154-4DBF-AB2A-E3E08AA55072}" type="datetime1">
              <a:rPr lang="en-CA"/>
              <a:pPr>
                <a:defRPr/>
              </a:pPr>
              <a:t>4/27/19</a:t>
            </a:fld>
            <a:endParaRPr lang="en-CA" dirty="0"/>
          </a:p>
        </p:txBody>
      </p:sp>
      <p:sp>
        <p:nvSpPr>
          <p:cNvPr id="5"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a:defRPr/>
            </a:lvl1pPr>
          </a:lstStyle>
          <a:p>
            <a:pPr>
              <a:defRPr/>
            </a:pPr>
            <a:fld id="{513042D7-C1FF-45D6-A2B9-1CB4D98547B7}" type="slidenum">
              <a:rPr lang="en-CA"/>
              <a:pPr>
                <a:defRPr/>
              </a:pPr>
              <a:t>‹#›</a:t>
            </a:fld>
            <a:endParaRPr lang="en-CA" dirty="0"/>
          </a:p>
        </p:txBody>
      </p:sp>
    </p:spTree>
    <p:extLst>
      <p:ext uri="{BB962C8B-B14F-4D97-AF65-F5344CB8AC3E}">
        <p14:creationId xmlns:p14="http://schemas.microsoft.com/office/powerpoint/2010/main" val="36058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A21E9E-AEAA-4DC5-B6DD-8C3DB28355E6}" type="datetime1">
              <a:rPr lang="en-CA"/>
              <a:pPr>
                <a:defRPr/>
              </a:pPr>
              <a:t>4/27/19</a:t>
            </a:fld>
            <a:endParaRPr lang="en-CA" dirty="0"/>
          </a:p>
        </p:txBody>
      </p:sp>
      <p:sp>
        <p:nvSpPr>
          <p:cNvPr id="5"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12"/>
          </p:nvPr>
        </p:nvSpPr>
        <p:spPr/>
        <p:txBody>
          <a:bodyPr/>
          <a:lstStyle>
            <a:lvl1pPr>
              <a:defRPr/>
            </a:lvl1pPr>
          </a:lstStyle>
          <a:p>
            <a:pPr>
              <a:defRPr/>
            </a:pPr>
            <a:fld id="{D783B950-1FFA-4049-AF4E-143076C161A0}" type="slidenum">
              <a:rPr lang="en-CA"/>
              <a:pPr>
                <a:defRPr/>
              </a:pPr>
              <a:t>‹#›</a:t>
            </a:fld>
            <a:endParaRPr lang="en-CA" dirty="0"/>
          </a:p>
        </p:txBody>
      </p:sp>
    </p:spTree>
    <p:extLst>
      <p:ext uri="{BB962C8B-B14F-4D97-AF65-F5344CB8AC3E}">
        <p14:creationId xmlns:p14="http://schemas.microsoft.com/office/powerpoint/2010/main" val="9538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A186BAE2-19CF-4C1D-B451-0734B71698C6}" type="datetime1">
              <a:rPr lang="en-CA"/>
              <a:pPr>
                <a:defRPr/>
              </a:pPr>
              <a:t>4/27/19</a:t>
            </a:fld>
            <a:endParaRPr lang="en-CA" dirty="0"/>
          </a:p>
        </p:txBody>
      </p:sp>
      <p:sp>
        <p:nvSpPr>
          <p:cNvPr id="6"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7" name="Slide Number Placeholder 5"/>
          <p:cNvSpPr>
            <a:spLocks noGrp="1"/>
          </p:cNvSpPr>
          <p:nvPr>
            <p:ph type="sldNum" sz="quarter" idx="12"/>
          </p:nvPr>
        </p:nvSpPr>
        <p:spPr/>
        <p:txBody>
          <a:bodyPr/>
          <a:lstStyle>
            <a:lvl1pPr>
              <a:defRPr/>
            </a:lvl1pPr>
          </a:lstStyle>
          <a:p>
            <a:pPr>
              <a:defRPr/>
            </a:pPr>
            <a:fld id="{13F6CDED-2B53-46BD-8957-B5F0FDFC1C0A}" type="slidenum">
              <a:rPr lang="en-CA"/>
              <a:pPr>
                <a:defRPr/>
              </a:pPr>
              <a:t>‹#›</a:t>
            </a:fld>
            <a:endParaRPr lang="en-CA" dirty="0"/>
          </a:p>
        </p:txBody>
      </p:sp>
    </p:spTree>
    <p:extLst>
      <p:ext uri="{BB962C8B-B14F-4D97-AF65-F5344CB8AC3E}">
        <p14:creationId xmlns:p14="http://schemas.microsoft.com/office/powerpoint/2010/main" val="276582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6D9670AA-7D1D-49D0-9D20-A9F942A05B8A}" type="datetime1">
              <a:rPr lang="en-CA"/>
              <a:pPr>
                <a:defRPr/>
              </a:pPr>
              <a:t>4/27/19</a:t>
            </a:fld>
            <a:endParaRPr lang="en-CA" dirty="0"/>
          </a:p>
        </p:txBody>
      </p:sp>
      <p:sp>
        <p:nvSpPr>
          <p:cNvPr id="8"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9" name="Slide Number Placeholder 5"/>
          <p:cNvSpPr>
            <a:spLocks noGrp="1"/>
          </p:cNvSpPr>
          <p:nvPr>
            <p:ph type="sldNum" sz="quarter" idx="12"/>
          </p:nvPr>
        </p:nvSpPr>
        <p:spPr/>
        <p:txBody>
          <a:bodyPr/>
          <a:lstStyle>
            <a:lvl1pPr>
              <a:defRPr/>
            </a:lvl1pPr>
          </a:lstStyle>
          <a:p>
            <a:pPr>
              <a:defRPr/>
            </a:pPr>
            <a:fld id="{6790FB57-98D5-459E-9E03-9B77869C1F75}" type="slidenum">
              <a:rPr lang="en-CA"/>
              <a:pPr>
                <a:defRPr/>
              </a:pPr>
              <a:t>‹#›</a:t>
            </a:fld>
            <a:endParaRPr lang="en-CA" dirty="0"/>
          </a:p>
        </p:txBody>
      </p:sp>
    </p:spTree>
    <p:extLst>
      <p:ext uri="{BB962C8B-B14F-4D97-AF65-F5344CB8AC3E}">
        <p14:creationId xmlns:p14="http://schemas.microsoft.com/office/powerpoint/2010/main" val="382030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16876A94-C8EC-496A-B478-0926827BF238}" type="datetime1">
              <a:rPr lang="en-CA"/>
              <a:pPr>
                <a:defRPr/>
              </a:pPr>
              <a:t>4/27/19</a:t>
            </a:fld>
            <a:endParaRPr lang="en-CA" dirty="0"/>
          </a:p>
        </p:txBody>
      </p:sp>
      <p:sp>
        <p:nvSpPr>
          <p:cNvPr id="4"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5" name="Slide Number Placeholder 5"/>
          <p:cNvSpPr>
            <a:spLocks noGrp="1"/>
          </p:cNvSpPr>
          <p:nvPr>
            <p:ph type="sldNum" sz="quarter" idx="12"/>
          </p:nvPr>
        </p:nvSpPr>
        <p:spPr/>
        <p:txBody>
          <a:bodyPr/>
          <a:lstStyle>
            <a:lvl1pPr>
              <a:defRPr/>
            </a:lvl1pPr>
          </a:lstStyle>
          <a:p>
            <a:pPr>
              <a:defRPr/>
            </a:pPr>
            <a:fld id="{F2EF7167-D7E4-4962-93AF-888C2C5262A6}" type="slidenum">
              <a:rPr lang="en-CA"/>
              <a:pPr>
                <a:defRPr/>
              </a:pPr>
              <a:t>‹#›</a:t>
            </a:fld>
            <a:endParaRPr lang="en-CA" dirty="0"/>
          </a:p>
        </p:txBody>
      </p:sp>
    </p:spTree>
    <p:extLst>
      <p:ext uri="{BB962C8B-B14F-4D97-AF65-F5344CB8AC3E}">
        <p14:creationId xmlns:p14="http://schemas.microsoft.com/office/powerpoint/2010/main" val="65218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CC9B4B-8174-4D4A-B0CF-C90365872FE0}" type="datetime1">
              <a:rPr lang="en-CA"/>
              <a:pPr>
                <a:defRPr/>
              </a:pPr>
              <a:t>4/27/19</a:t>
            </a:fld>
            <a:endParaRPr lang="en-CA" dirty="0"/>
          </a:p>
        </p:txBody>
      </p:sp>
      <p:sp>
        <p:nvSpPr>
          <p:cNvPr id="3"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4" name="Slide Number Placeholder 5"/>
          <p:cNvSpPr>
            <a:spLocks noGrp="1"/>
          </p:cNvSpPr>
          <p:nvPr>
            <p:ph type="sldNum" sz="quarter" idx="12"/>
          </p:nvPr>
        </p:nvSpPr>
        <p:spPr/>
        <p:txBody>
          <a:bodyPr/>
          <a:lstStyle>
            <a:lvl1pPr>
              <a:defRPr/>
            </a:lvl1pPr>
          </a:lstStyle>
          <a:p>
            <a:pPr>
              <a:defRPr/>
            </a:pPr>
            <a:fld id="{5D457F53-6B21-419E-B331-5DA08C5BE117}" type="slidenum">
              <a:rPr lang="en-CA"/>
              <a:pPr>
                <a:defRPr/>
              </a:pPr>
              <a:t>‹#›</a:t>
            </a:fld>
            <a:endParaRPr lang="en-CA" dirty="0"/>
          </a:p>
        </p:txBody>
      </p:sp>
    </p:spTree>
    <p:extLst>
      <p:ext uri="{BB962C8B-B14F-4D97-AF65-F5344CB8AC3E}">
        <p14:creationId xmlns:p14="http://schemas.microsoft.com/office/powerpoint/2010/main" val="153383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878D9A-D075-4CAD-AD58-E866FC3B7664}" type="datetime1">
              <a:rPr lang="en-CA"/>
              <a:pPr>
                <a:defRPr/>
              </a:pPr>
              <a:t>4/27/19</a:t>
            </a:fld>
            <a:endParaRPr lang="en-CA" dirty="0"/>
          </a:p>
        </p:txBody>
      </p:sp>
      <p:sp>
        <p:nvSpPr>
          <p:cNvPr id="6"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7" name="Slide Number Placeholder 5"/>
          <p:cNvSpPr>
            <a:spLocks noGrp="1"/>
          </p:cNvSpPr>
          <p:nvPr>
            <p:ph type="sldNum" sz="quarter" idx="12"/>
          </p:nvPr>
        </p:nvSpPr>
        <p:spPr/>
        <p:txBody>
          <a:bodyPr/>
          <a:lstStyle>
            <a:lvl1pPr>
              <a:defRPr/>
            </a:lvl1pPr>
          </a:lstStyle>
          <a:p>
            <a:pPr>
              <a:defRPr/>
            </a:pPr>
            <a:fld id="{3783BC84-682E-4580-8534-433B53CF9017}" type="slidenum">
              <a:rPr lang="en-CA"/>
              <a:pPr>
                <a:defRPr/>
              </a:pPr>
              <a:t>‹#›</a:t>
            </a:fld>
            <a:endParaRPr lang="en-CA" dirty="0"/>
          </a:p>
        </p:txBody>
      </p:sp>
    </p:spTree>
    <p:extLst>
      <p:ext uri="{BB962C8B-B14F-4D97-AF65-F5344CB8AC3E}">
        <p14:creationId xmlns:p14="http://schemas.microsoft.com/office/powerpoint/2010/main" val="6661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1A8AE1-61F2-4F61-ABB3-553DF435AAC6}" type="datetime1">
              <a:rPr lang="en-CA"/>
              <a:pPr>
                <a:defRPr/>
              </a:pPr>
              <a:t>4/27/19</a:t>
            </a:fld>
            <a:endParaRPr lang="en-CA" dirty="0"/>
          </a:p>
        </p:txBody>
      </p:sp>
      <p:sp>
        <p:nvSpPr>
          <p:cNvPr id="6" name="Footer Placeholder 4"/>
          <p:cNvSpPr>
            <a:spLocks noGrp="1"/>
          </p:cNvSpPr>
          <p:nvPr>
            <p:ph type="ftr" sz="quarter" idx="11"/>
          </p:nvPr>
        </p:nvSpPr>
        <p:spPr/>
        <p:txBody>
          <a:bodyPr/>
          <a:lstStyle>
            <a:lvl1pPr>
              <a:defRPr/>
            </a:lvl1pPr>
          </a:lstStyle>
          <a:p>
            <a:pPr>
              <a:defRPr/>
            </a:pPr>
            <a:r>
              <a:rPr lang="en-CA" dirty="0"/>
              <a:t>- - - - - DRAFT VERSION </a:t>
            </a:r>
            <a:r>
              <a:rPr lang="en-CA" dirty="0" smtClean="0"/>
              <a:t>1.7 </a:t>
            </a:r>
            <a:r>
              <a:rPr lang="en-CA" dirty="0"/>
              <a:t>- - - - -</a:t>
            </a:r>
          </a:p>
        </p:txBody>
      </p:sp>
      <p:sp>
        <p:nvSpPr>
          <p:cNvPr id="7" name="Slide Number Placeholder 5"/>
          <p:cNvSpPr>
            <a:spLocks noGrp="1"/>
          </p:cNvSpPr>
          <p:nvPr>
            <p:ph type="sldNum" sz="quarter" idx="12"/>
          </p:nvPr>
        </p:nvSpPr>
        <p:spPr/>
        <p:txBody>
          <a:bodyPr/>
          <a:lstStyle>
            <a:lvl1pPr>
              <a:defRPr/>
            </a:lvl1pPr>
          </a:lstStyle>
          <a:p>
            <a:pPr>
              <a:defRPr/>
            </a:pPr>
            <a:fld id="{BAF49C7A-A590-4FCD-AA96-D69CD633AB72}" type="slidenum">
              <a:rPr lang="en-CA"/>
              <a:pPr>
                <a:defRPr/>
              </a:pPr>
              <a:t>‹#›</a:t>
            </a:fld>
            <a:endParaRPr lang="en-CA" dirty="0"/>
          </a:p>
        </p:txBody>
      </p:sp>
    </p:spTree>
    <p:extLst>
      <p:ext uri="{BB962C8B-B14F-4D97-AF65-F5344CB8AC3E}">
        <p14:creationId xmlns:p14="http://schemas.microsoft.com/office/powerpoint/2010/main" val="33925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a:defRPr/>
            </a:pPr>
            <a:fld id="{CF87E588-E4C6-470A-B2D4-448A3473E876}" type="datetime1">
              <a:rPr lang="en-CA"/>
              <a:pPr>
                <a:defRPr/>
              </a:pPr>
              <a:t>4/27/19</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CA" dirty="0"/>
              <a:t>- - - - - DRAFT VERSION </a:t>
            </a:r>
            <a:r>
              <a:rPr lang="en-CA" dirty="0" smtClean="0"/>
              <a:t>1.7 </a:t>
            </a:r>
            <a:r>
              <a:rPr lang="en-CA" dirty="0"/>
              <a:t>- - - -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a:defRPr/>
            </a:pPr>
            <a:fld id="{511927DC-4DAC-4B56-A5FB-7C99722AD2D6}" type="slidenum">
              <a:rPr lang="en-CA"/>
              <a:pPr>
                <a:defRPr/>
              </a:pPr>
              <a:t>‹#›</a:t>
            </a:fld>
            <a:endParaRPr lang="en-CA" dirty="0"/>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a:defRPr/>
            </a:pPr>
            <a:fld id="{7B430AA0-C0A5-46E9-BC4F-440EBF9844F8}" type="datetime1">
              <a:rPr lang="en-CA"/>
              <a:pPr>
                <a:defRPr/>
              </a:pPr>
              <a:t>4/27/19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pPr>
              <a:defRPr/>
            </a:pPr>
            <a:r>
              <a:rPr lang="en-US" dirty="0"/>
              <a:t>- - - - - DRAFT VERSION </a:t>
            </a:r>
            <a:r>
              <a:rPr lang="en-US" dirty="0" smtClean="0"/>
              <a:t>1.7 </a:t>
            </a:r>
            <a:r>
              <a:rPr lang="en-US" dirty="0"/>
              <a:t>- - - -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a:defRPr/>
            </a:pPr>
            <a:fld id="{3A1090ED-78AF-43ED-9AB1-142D3AFFD65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9" Type="http://schemas.openxmlformats.org/officeDocument/2006/relationships/image" Target="../media/image6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77.png"/><Relationship Id="rId23" Type="http://schemas.openxmlformats.org/officeDocument/2006/relationships/image" Target="../media/image78.png"/><Relationship Id="rId24" Type="http://schemas.openxmlformats.org/officeDocument/2006/relationships/image" Target="../media/image38.png"/><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0" Type="http://schemas.openxmlformats.org/officeDocument/2006/relationships/image" Target="../media/image92.png"/><Relationship Id="rId21" Type="http://schemas.openxmlformats.org/officeDocument/2006/relationships/image" Target="../media/image93.png"/><Relationship Id="rId22" Type="http://schemas.openxmlformats.org/officeDocument/2006/relationships/image" Target="../media/image94.png"/><Relationship Id="rId23" Type="http://schemas.openxmlformats.org/officeDocument/2006/relationships/image" Target="../media/image95.png"/><Relationship Id="rId24" Type="http://schemas.openxmlformats.org/officeDocument/2006/relationships/image" Target="../media/image96.png"/><Relationship Id="rId25" Type="http://schemas.openxmlformats.org/officeDocument/2006/relationships/image" Target="../media/image97.png"/><Relationship Id="rId26" Type="http://schemas.openxmlformats.org/officeDocument/2006/relationships/image" Target="../media/image98.png"/><Relationship Id="rId27" Type="http://schemas.openxmlformats.org/officeDocument/2006/relationships/image" Target="../media/image99.png"/><Relationship Id="rId28" Type="http://schemas.openxmlformats.org/officeDocument/2006/relationships/image" Target="../media/image100.png"/><Relationship Id="rId29" Type="http://schemas.openxmlformats.org/officeDocument/2006/relationships/image" Target="../media/image101.png"/><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30" Type="http://schemas.openxmlformats.org/officeDocument/2006/relationships/image" Target="../media/image102.png"/><Relationship Id="rId31" Type="http://schemas.openxmlformats.org/officeDocument/2006/relationships/image" Target="../media/image103.png"/><Relationship Id="rId32" Type="http://schemas.openxmlformats.org/officeDocument/2006/relationships/image" Target="../media/image104.png"/><Relationship Id="rId9" Type="http://schemas.openxmlformats.org/officeDocument/2006/relationships/image" Target="../media/image82.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33" Type="http://schemas.openxmlformats.org/officeDocument/2006/relationships/image" Target="../media/image105.png"/><Relationship Id="rId34" Type="http://schemas.openxmlformats.org/officeDocument/2006/relationships/image" Target="../media/image106.png"/><Relationship Id="rId35" Type="http://schemas.openxmlformats.org/officeDocument/2006/relationships/image" Target="../media/image107.png"/><Relationship Id="rId36" Type="http://schemas.openxmlformats.org/officeDocument/2006/relationships/image" Target="../media/image108.png"/><Relationship Id="rId10" Type="http://schemas.openxmlformats.org/officeDocument/2006/relationships/image" Target="../media/image83.png"/><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38.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91.png"/><Relationship Id="rId37" Type="http://schemas.openxmlformats.org/officeDocument/2006/relationships/image" Target="../media/image109.png"/><Relationship Id="rId38" Type="http://schemas.openxmlformats.org/officeDocument/2006/relationships/image" Target="../media/image110.png"/><Relationship Id="rId39" Type="http://schemas.openxmlformats.org/officeDocument/2006/relationships/image" Target="../media/image111.png"/><Relationship Id="rId40" Type="http://schemas.openxmlformats.org/officeDocument/2006/relationships/image" Target="../media/image112.png"/><Relationship Id="rId41" Type="http://schemas.openxmlformats.org/officeDocument/2006/relationships/image" Target="../media/image113.png"/><Relationship Id="rId42" Type="http://schemas.openxmlformats.org/officeDocument/2006/relationships/image" Target="../media/image114.png"/></Relationships>
</file>

<file path=ppt/slides/_rels/slide31.xml.rels><?xml version="1.0" encoding="UTF-8" standalone="yes"?>
<Relationships xmlns="http://schemas.openxmlformats.org/package/2006/relationships"><Relationship Id="rId20" Type="http://schemas.openxmlformats.org/officeDocument/2006/relationships/image" Target="../media/image105.png"/><Relationship Id="rId21" Type="http://schemas.openxmlformats.org/officeDocument/2006/relationships/image" Target="../media/image106.png"/><Relationship Id="rId22" Type="http://schemas.openxmlformats.org/officeDocument/2006/relationships/image" Target="../media/image107.png"/><Relationship Id="rId23" Type="http://schemas.openxmlformats.org/officeDocument/2006/relationships/image" Target="../media/image108.png"/><Relationship Id="rId24" Type="http://schemas.openxmlformats.org/officeDocument/2006/relationships/image" Target="../media/image109.png"/><Relationship Id="rId25" Type="http://schemas.openxmlformats.org/officeDocument/2006/relationships/image" Target="../media/image110.png"/><Relationship Id="rId26" Type="http://schemas.openxmlformats.org/officeDocument/2006/relationships/image" Target="../media/image111.png"/><Relationship Id="rId27" Type="http://schemas.openxmlformats.org/officeDocument/2006/relationships/image" Target="../media/image112.png"/><Relationship Id="rId28" Type="http://schemas.openxmlformats.org/officeDocument/2006/relationships/image" Target="../media/image113.png"/><Relationship Id="rId29" Type="http://schemas.openxmlformats.org/officeDocument/2006/relationships/image" Target="../media/image114.png"/><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30" Type="http://schemas.openxmlformats.org/officeDocument/2006/relationships/image" Target="../media/image79.png"/><Relationship Id="rId31" Type="http://schemas.openxmlformats.org/officeDocument/2006/relationships/image" Target="../media/image80.png"/><Relationship Id="rId32" Type="http://schemas.openxmlformats.org/officeDocument/2006/relationships/image" Target="../media/image81.png"/><Relationship Id="rId9" Type="http://schemas.openxmlformats.org/officeDocument/2006/relationships/image" Target="../media/image94.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33" Type="http://schemas.openxmlformats.org/officeDocument/2006/relationships/image" Target="../media/image82.png"/><Relationship Id="rId34" Type="http://schemas.openxmlformats.org/officeDocument/2006/relationships/image" Target="../media/image83.png"/><Relationship Id="rId35" Type="http://schemas.openxmlformats.org/officeDocument/2006/relationships/image" Target="../media/image84.png"/><Relationship Id="rId36" Type="http://schemas.openxmlformats.org/officeDocument/2006/relationships/image" Target="../media/image85.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101.png"/><Relationship Id="rId17" Type="http://schemas.openxmlformats.org/officeDocument/2006/relationships/image" Target="../media/image102.png"/><Relationship Id="rId18" Type="http://schemas.openxmlformats.org/officeDocument/2006/relationships/image" Target="../media/image103.png"/><Relationship Id="rId19" Type="http://schemas.openxmlformats.org/officeDocument/2006/relationships/image" Target="../media/image115.png"/><Relationship Id="rId37" Type="http://schemas.openxmlformats.org/officeDocument/2006/relationships/image" Target="../media/image86.png"/><Relationship Id="rId38" Type="http://schemas.openxmlformats.org/officeDocument/2006/relationships/image" Target="../media/image87.png"/><Relationship Id="rId39" Type="http://schemas.openxmlformats.org/officeDocument/2006/relationships/image" Target="../media/image33.png"/><Relationship Id="rId40" Type="http://schemas.openxmlformats.org/officeDocument/2006/relationships/image" Target="../media/image34.png"/><Relationship Id="rId41" Type="http://schemas.openxmlformats.org/officeDocument/2006/relationships/image" Target="../media/image35.png"/><Relationship Id="rId4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1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7975"/>
            <a:ext cx="9144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srcRect/>
          <a:stretch>
            <a:fillRect/>
          </a:stretch>
        </p:blipFill>
        <p:spPr bwMode="auto">
          <a:xfrm>
            <a:off x="395288" y="1989138"/>
            <a:ext cx="1728787" cy="1506537"/>
          </a:xfrm>
          <a:prstGeom prst="rect">
            <a:avLst/>
          </a:prstGeom>
          <a:solidFill>
            <a:srgbClr val="EDEDED"/>
          </a:solidFill>
          <a:ln>
            <a:noFill/>
          </a:ln>
          <a:effectLst>
            <a:outerShdw blurRad="55000" dist="18000" dir="5400000" algn="tl" rotWithShape="0">
              <a:srgbClr val="000000">
                <a:alpha val="39999"/>
              </a:srgbClr>
            </a:outerShdw>
          </a:effectLst>
          <a:extLst>
            <a:ext uri="{91240B29-F687-4f45-9708-019B960494DF}">
              <a14:hiddenLine xmlns:a14="http://schemas.microsoft.com/office/drawing/2010/main" w="88900" cap="sq">
                <a:solidFill>
                  <a:srgbClr val="000000"/>
                </a:solidFill>
                <a:miter lim="800000"/>
                <a:headEnd/>
                <a:tailEnd/>
              </a14:hiddenLine>
            </a:ext>
          </a:extLst>
        </p:spPr>
      </p:pic>
      <p:sp>
        <p:nvSpPr>
          <p:cNvPr id="14339" name="TextBox 1"/>
          <p:cNvSpPr txBox="1">
            <a:spLocks noChangeArrowheads="1"/>
          </p:cNvSpPr>
          <p:nvPr/>
        </p:nvSpPr>
        <p:spPr bwMode="auto">
          <a:xfrm>
            <a:off x="4356100" y="3071813"/>
            <a:ext cx="482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2400" dirty="0" smtClean="0">
                <a:solidFill>
                  <a:srgbClr val="3C3C3C"/>
                </a:solidFill>
              </a:rPr>
              <a:t>“</a:t>
            </a:r>
            <a:r>
              <a:rPr lang="es-MX" sz="2400" b="1" dirty="0" smtClean="0">
                <a:solidFill>
                  <a:srgbClr val="3C3C3C"/>
                </a:solidFill>
              </a:rPr>
              <a:t>Hierba de la Longevidad</a:t>
            </a:r>
            <a:r>
              <a:rPr lang="es-MX" sz="2400" dirty="0" smtClean="0">
                <a:solidFill>
                  <a:srgbClr val="3C3C3C"/>
                </a:solidFill>
              </a:rPr>
              <a:t>” </a:t>
            </a:r>
          </a:p>
          <a:p>
            <a:pPr algn="ctr" eaLnBrk="1" hangingPunct="1"/>
            <a:r>
              <a:rPr lang="es-MX" sz="2400" dirty="0" smtClean="0">
                <a:solidFill>
                  <a:srgbClr val="3C3C3C"/>
                </a:solidFill>
              </a:rPr>
              <a:t>en la China por más de 2000 años.</a:t>
            </a:r>
            <a:endParaRPr lang="es-MX" sz="2400" dirty="0">
              <a:solidFill>
                <a:srgbClr val="3C3C3C"/>
              </a:solidFill>
            </a:endParaRPr>
          </a:p>
        </p:txBody>
      </p:sp>
      <p:pic>
        <p:nvPicPr>
          <p:cNvPr id="4" name="Picture 3"/>
          <p:cNvPicPr>
            <a:picLocks noChangeAspect="1"/>
          </p:cNvPicPr>
          <p:nvPr/>
        </p:nvPicPr>
        <p:blipFill rotWithShape="1">
          <a:blip r:embed="rId4"/>
          <a:srcRect t="7434" r="9864" b="9330"/>
          <a:stretch/>
        </p:blipFill>
        <p:spPr>
          <a:xfrm>
            <a:off x="1763713" y="2781300"/>
            <a:ext cx="2736850" cy="16843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4341" name="Rectangle 4"/>
          <p:cNvSpPr>
            <a:spLocks noChangeArrowheads="1"/>
          </p:cNvSpPr>
          <p:nvPr/>
        </p:nvSpPr>
        <p:spPr bwMode="auto">
          <a:xfrm>
            <a:off x="5357813" y="1857375"/>
            <a:ext cx="282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sz="5400" b="1" dirty="0">
                <a:solidFill>
                  <a:srgbClr val="3C3C3C"/>
                </a:solidFill>
              </a:rPr>
              <a:t>“Lingzhi”</a:t>
            </a:r>
          </a:p>
        </p:txBody>
      </p:sp>
      <p:sp>
        <p:nvSpPr>
          <p:cNvPr id="9" name="TextBox 1"/>
          <p:cNvSpPr txBox="1">
            <a:spLocks noChangeArrowheads="1"/>
          </p:cNvSpPr>
          <p:nvPr/>
        </p:nvSpPr>
        <p:spPr bwMode="auto">
          <a:xfrm>
            <a:off x="1403350" y="4730750"/>
            <a:ext cx="7561263" cy="584775"/>
          </a:xfrm>
          <a:prstGeom prst="rect">
            <a:avLst/>
          </a:prstGeom>
          <a:noFill/>
          <a:ln w="9525">
            <a:noFill/>
            <a:miter lim="800000"/>
            <a:headEnd/>
            <a:tailEnd/>
          </a:ln>
        </p:spPr>
        <p:txBody>
          <a:bodyPr>
            <a:spAutoFit/>
          </a:bodyPr>
          <a:lstStyle/>
          <a:p>
            <a:pPr algn="r">
              <a:defRPr/>
            </a:pPr>
            <a:r>
              <a:rPr lang="es-MX" sz="3200" b="1" dirty="0" smtClean="0">
                <a:solidFill>
                  <a:schemeClr val="tx1">
                    <a:lumMod val="50000"/>
                    <a:lumOff val="50000"/>
                  </a:schemeClr>
                </a:solidFill>
                <a:latin typeface="+mn-lt"/>
                <a:cs typeface="Arial" pitchFamily="34" charset="0"/>
              </a:rPr>
              <a:t>Consumido por familias de la realeza</a:t>
            </a:r>
            <a:endParaRPr lang="es-MX" sz="3200" b="1" dirty="0">
              <a:solidFill>
                <a:schemeClr val="tx1">
                  <a:lumMod val="50000"/>
                  <a:lumOff val="50000"/>
                </a:schemeClr>
              </a:solidFill>
              <a:latin typeface="+mn-lt"/>
              <a:cs typeface="Arial" pitchFamily="34" charset="0"/>
            </a:endParaRPr>
          </a:p>
        </p:txBody>
      </p:sp>
      <p:sp>
        <p:nvSpPr>
          <p:cNvPr id="14343" name="TextBox 1"/>
          <p:cNvSpPr txBox="1">
            <a:spLocks noChangeArrowheads="1"/>
          </p:cNvSpPr>
          <p:nvPr/>
        </p:nvSpPr>
        <p:spPr bwMode="auto">
          <a:xfrm>
            <a:off x="683568" y="5176838"/>
            <a:ext cx="83112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s-MX" sz="4000" b="1" dirty="0" smtClean="0">
                <a:solidFill>
                  <a:srgbClr val="3C3C3C"/>
                </a:solidFill>
              </a:rPr>
              <a:t>¡Y ahora disponible para TI también!</a:t>
            </a:r>
            <a:endParaRPr lang="es-MX" sz="4000" dirty="0">
              <a:solidFill>
                <a:srgbClr val="3C3C3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2627313" y="3570288"/>
            <a:ext cx="6705600" cy="2012859"/>
          </a:xfrm>
          <a:prstGeom prst="rect">
            <a:avLst/>
          </a:prstGeom>
          <a:noFill/>
          <a:ln w="9525">
            <a:noFill/>
            <a:miter lim="800000"/>
            <a:headEnd/>
            <a:tailEnd/>
          </a:ln>
        </p:spPr>
        <p:txBody>
          <a:bodyPr>
            <a:spAutoFit/>
          </a:bodyPr>
          <a:lstStyle/>
          <a:p>
            <a:pPr>
              <a:lnSpc>
                <a:spcPct val="130000"/>
              </a:lnSpc>
              <a:spcBef>
                <a:spcPts val="600"/>
              </a:spcBef>
              <a:defRPr/>
            </a:pPr>
            <a:r>
              <a:rPr lang="es-MX" sz="3200" i="1" dirty="0" smtClean="0">
                <a:solidFill>
                  <a:srgbClr val="404040"/>
                </a:solidFill>
                <a:latin typeface="+mn-lt"/>
                <a:cs typeface="Arial" pitchFamily="34" charset="0"/>
              </a:rPr>
              <a:t>Apoya</a:t>
            </a:r>
            <a:r>
              <a:rPr lang="es-MX" sz="3200" dirty="0" smtClean="0">
                <a:solidFill>
                  <a:srgbClr val="404040"/>
                </a:solidFill>
                <a:latin typeface="+mn-lt"/>
                <a:cs typeface="Arial" pitchFamily="34" charset="0"/>
              </a:rPr>
              <a:t> la vitalidad, inmunidad y buena circulación sanguínea, el bienestar general del cuerpo ¡y </a:t>
            </a:r>
            <a:r>
              <a:rPr lang="es-MX" sz="3200" b="1" dirty="0" smtClean="0">
                <a:solidFill>
                  <a:srgbClr val="404040"/>
                </a:solidFill>
                <a:latin typeface="+mn-lt"/>
                <a:cs typeface="Arial" pitchFamily="34" charset="0"/>
              </a:rPr>
              <a:t>Más!</a:t>
            </a:r>
            <a:endParaRPr lang="es-MX" sz="3200" b="1" dirty="0">
              <a:solidFill>
                <a:srgbClr val="404040"/>
              </a:solidFill>
              <a:latin typeface="+mn-lt"/>
              <a:cs typeface="Arial" pitchFamily="34" charset="0"/>
            </a:endParaRPr>
          </a:p>
        </p:txBody>
      </p:sp>
      <p:sp>
        <p:nvSpPr>
          <p:cNvPr id="12293" name="Rectangle 5"/>
          <p:cNvSpPr>
            <a:spLocks noChangeArrowheads="1"/>
          </p:cNvSpPr>
          <p:nvPr/>
        </p:nvSpPr>
        <p:spPr bwMode="auto">
          <a:xfrm>
            <a:off x="2635250" y="2541588"/>
            <a:ext cx="6913563" cy="901700"/>
          </a:xfrm>
          <a:prstGeom prst="rect">
            <a:avLst/>
          </a:prstGeom>
          <a:noFill/>
          <a:ln w="9525">
            <a:noFill/>
            <a:miter lim="800000"/>
            <a:headEnd/>
            <a:tailEnd/>
          </a:ln>
        </p:spPr>
        <p:txBody>
          <a:bodyPr>
            <a:spAutoFit/>
          </a:bodyPr>
          <a:lstStyle/>
          <a:p>
            <a:pPr>
              <a:lnSpc>
                <a:spcPct val="70000"/>
              </a:lnSpc>
              <a:spcBef>
                <a:spcPct val="20000"/>
              </a:spcBef>
              <a:defRPr/>
            </a:pPr>
            <a:r>
              <a:rPr lang="es-MX" sz="3200" b="1" dirty="0" smtClean="0">
                <a:solidFill>
                  <a:srgbClr val="3C3C3C"/>
                </a:solidFill>
                <a:latin typeface="+mn-lt"/>
                <a:cs typeface="Arial" pitchFamily="34" charset="0"/>
              </a:rPr>
              <a:t>Lingzhi, ORG</a:t>
            </a:r>
            <a:r>
              <a:rPr lang="es-MX" sz="3200" b="1" dirty="0" smtClean="0">
                <a:solidFill>
                  <a:srgbClr val="3C3C3C"/>
                </a:solidFill>
                <a:latin typeface="+mn-lt"/>
                <a:cs typeface="Arial"/>
              </a:rPr>
              <a:t>Á</a:t>
            </a:r>
            <a:r>
              <a:rPr lang="es-MX" sz="3200" b="1" dirty="0" smtClean="0">
                <a:solidFill>
                  <a:srgbClr val="3C3C3C"/>
                </a:solidFill>
                <a:latin typeface="+mn-lt"/>
                <a:cs typeface="Arial" pitchFamily="34" charset="0"/>
              </a:rPr>
              <a:t>NICO y certificado</a:t>
            </a:r>
          </a:p>
          <a:p>
            <a:pPr>
              <a:lnSpc>
                <a:spcPct val="70000"/>
              </a:lnSpc>
              <a:spcBef>
                <a:spcPct val="20000"/>
              </a:spcBef>
              <a:defRPr/>
            </a:pPr>
            <a:r>
              <a:rPr lang="en-US" sz="3200" dirty="0" smtClean="0">
                <a:solidFill>
                  <a:srgbClr val="3C3C3C"/>
                </a:solidFill>
                <a:latin typeface="+mn-lt"/>
                <a:cs typeface="Arial" pitchFamily="34" charset="0"/>
              </a:rPr>
              <a:t>         </a:t>
            </a:r>
            <a:r>
              <a:rPr lang="en-US" sz="3200" i="1" dirty="0">
                <a:solidFill>
                  <a:srgbClr val="3C3C3C"/>
                </a:solidFill>
                <a:latin typeface="+mn-lt"/>
                <a:cs typeface="Arial" pitchFamily="34" charset="0"/>
              </a:rPr>
              <a:t>Ganoderma lucidum</a:t>
            </a:r>
            <a:r>
              <a:rPr lang="en-US" sz="3200" dirty="0">
                <a:solidFill>
                  <a:srgbClr val="3C3C3C"/>
                </a:solidFill>
                <a:latin typeface="+mn-lt"/>
                <a:cs typeface="Arial" pitchFamily="34" charset="0"/>
              </a:rPr>
              <a:t>, Reishi </a:t>
            </a:r>
          </a:p>
        </p:txBody>
      </p:sp>
      <p:pic>
        <p:nvPicPr>
          <p:cNvPr id="15364"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989138"/>
            <a:ext cx="21590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圖片 2"/>
          <p:cNvPicPr>
            <a:picLocks noChangeAspect="1"/>
          </p:cNvPicPr>
          <p:nvPr/>
        </p:nvPicPr>
        <p:blipFill>
          <a:blip r:embed="rId4">
            <a:extLst>
              <a:ext uri="{28A0092B-C50C-407E-A947-70E740481C1C}">
                <a14:useLocalDpi xmlns:a14="http://schemas.microsoft.com/office/drawing/2010/main" val="0"/>
              </a:ext>
            </a:extLst>
          </a:blip>
          <a:srcRect l="5083" r="23550"/>
          <a:stretch>
            <a:fillRect/>
          </a:stretch>
        </p:blipFill>
        <p:spPr bwMode="auto">
          <a:xfrm>
            <a:off x="395288" y="3644900"/>
            <a:ext cx="21605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接點 7"/>
          <p:cNvCxnSpPr/>
          <p:nvPr/>
        </p:nvCxnSpPr>
        <p:spPr>
          <a:xfrm>
            <a:off x="2843213" y="3443288"/>
            <a:ext cx="576738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1763688" y="5026025"/>
            <a:ext cx="6128407" cy="769441"/>
          </a:xfrm>
          <a:prstGeom prst="rect">
            <a:avLst/>
          </a:prstGeom>
          <a:noFill/>
          <a:ln w="9525">
            <a:noFill/>
            <a:miter lim="800000"/>
            <a:headEnd/>
            <a:tailEnd/>
          </a:ln>
        </p:spPr>
        <p:txBody>
          <a:bodyPr wrap="square">
            <a:spAutoFit/>
          </a:bodyPr>
          <a:lstStyle/>
          <a:p>
            <a:pPr>
              <a:defRPr/>
            </a:pPr>
            <a:r>
              <a:rPr lang="es-MX" altLang="zh-TW" sz="4400" b="1" dirty="0" smtClean="0">
                <a:solidFill>
                  <a:srgbClr val="3C3C3C"/>
                </a:solidFill>
                <a:latin typeface="+mn-lt"/>
                <a:cs typeface="Arial" pitchFamily="34" charset="0"/>
              </a:rPr>
              <a:t>5</a:t>
            </a:r>
            <a:r>
              <a:rPr lang="es-MX" altLang="zh-TW" sz="4400" dirty="0" smtClean="0">
                <a:solidFill>
                  <a:srgbClr val="3C3C3C"/>
                </a:solidFill>
                <a:latin typeface="+mn-lt"/>
                <a:cs typeface="Arial" pitchFamily="34" charset="0"/>
              </a:rPr>
              <a:t> Elementos de Nutrición</a:t>
            </a:r>
            <a:endParaRPr lang="es-MX" altLang="zh-TW" sz="4400" dirty="0">
              <a:solidFill>
                <a:srgbClr val="3C3C3C"/>
              </a:solidFill>
              <a:latin typeface="+mn-lt"/>
              <a:cs typeface="Arial" pitchFamily="34" charset="0"/>
            </a:endParaRPr>
          </a:p>
        </p:txBody>
      </p:sp>
      <p:pic>
        <p:nvPicPr>
          <p:cNvPr id="163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56668" y="1501775"/>
            <a:ext cx="6635427"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接點 10"/>
          <p:cNvCxnSpPr/>
          <p:nvPr/>
        </p:nvCxnSpPr>
        <p:spPr>
          <a:xfrm>
            <a:off x="433388" y="5064125"/>
            <a:ext cx="820896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79512" y="1340767"/>
            <a:ext cx="8208912" cy="1584177"/>
          </a:xfrm>
        </p:spPr>
        <p:txBody>
          <a:bodyPr/>
          <a:lstStyle/>
          <a:p>
            <a:pPr algn="l"/>
            <a:r>
              <a:rPr lang="es-MX" b="1" dirty="0" smtClean="0"/>
              <a:t>Bebidas de Café</a:t>
            </a:r>
          </a:p>
        </p:txBody>
      </p:sp>
      <p:sp>
        <p:nvSpPr>
          <p:cNvPr id="17411" name="Content Placeholder 2"/>
          <p:cNvSpPr>
            <a:spLocks noGrp="1"/>
          </p:cNvSpPr>
          <p:nvPr>
            <p:ph idx="1"/>
          </p:nvPr>
        </p:nvSpPr>
        <p:spPr>
          <a:xfrm>
            <a:off x="4355976" y="1196752"/>
            <a:ext cx="5688632" cy="2304255"/>
          </a:xfrm>
        </p:spPr>
        <p:txBody>
          <a:bodyPr/>
          <a:lstStyle/>
          <a:p>
            <a:r>
              <a:rPr lang="es-MX" i="1" dirty="0" smtClean="0"/>
              <a:t>Té </a:t>
            </a:r>
          </a:p>
          <a:p>
            <a:r>
              <a:rPr lang="es-MX" i="1" dirty="0" smtClean="0"/>
              <a:t>Café Negro</a:t>
            </a:r>
          </a:p>
          <a:p>
            <a:r>
              <a:rPr lang="es-MX" i="1" dirty="0" smtClean="0"/>
              <a:t>Delicioso café </a:t>
            </a:r>
          </a:p>
          <a:p>
            <a:pPr marL="0" indent="0">
              <a:buNone/>
            </a:pPr>
            <a:r>
              <a:rPr lang="es-MX" i="1" dirty="0" smtClean="0"/>
              <a:t>    con sabor a latte</a:t>
            </a:r>
          </a:p>
        </p:txBody>
      </p:sp>
      <p:pic>
        <p:nvPicPr>
          <p:cNvPr id="1027" name="Picture 3" descr="\\fs01\homedrives$\sandra.nieh\Desktop\product_line_2013-no 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924944"/>
            <a:ext cx="6638924" cy="3423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8"/>
          <p:cNvSpPr txBox="1">
            <a:spLocks noChangeArrowheads="1"/>
          </p:cNvSpPr>
          <p:nvPr/>
        </p:nvSpPr>
        <p:spPr bwMode="auto">
          <a:xfrm>
            <a:off x="4557713" y="2890838"/>
            <a:ext cx="4349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5400" b="1" dirty="0" smtClean="0">
                <a:solidFill>
                  <a:srgbClr val="3C3C3C"/>
                </a:solidFill>
              </a:rPr>
              <a:t>“empezar”</a:t>
            </a:r>
            <a:endParaRPr lang="es-MX" sz="5400" b="1" dirty="0">
              <a:solidFill>
                <a:srgbClr val="3C3C3C"/>
              </a:solidFill>
            </a:endParaRPr>
          </a:p>
        </p:txBody>
      </p:sp>
      <p:sp>
        <p:nvSpPr>
          <p:cNvPr id="18435" name="TextBox 9"/>
          <p:cNvSpPr txBox="1">
            <a:spLocks noChangeArrowheads="1"/>
          </p:cNvSpPr>
          <p:nvPr/>
        </p:nvSpPr>
        <p:spPr bwMode="auto">
          <a:xfrm>
            <a:off x="5508104" y="2128838"/>
            <a:ext cx="2588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600" b="1" dirty="0" smtClean="0">
                <a:solidFill>
                  <a:srgbClr val="3C3C3C"/>
                </a:solidFill>
              </a:rPr>
              <a:t>¿Por qué no</a:t>
            </a:r>
            <a:endParaRPr lang="es-MX" sz="3600" b="1" dirty="0">
              <a:solidFill>
                <a:srgbClr val="3C3C3C"/>
              </a:solidFill>
            </a:endParaRPr>
          </a:p>
        </p:txBody>
      </p:sp>
      <p:sp>
        <p:nvSpPr>
          <p:cNvPr id="18436" name="TextBox 9"/>
          <p:cNvSpPr txBox="1">
            <a:spLocks noChangeArrowheads="1"/>
          </p:cNvSpPr>
          <p:nvPr/>
        </p:nvSpPr>
        <p:spPr bwMode="auto">
          <a:xfrm>
            <a:off x="4716464" y="3814763"/>
            <a:ext cx="4427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3600" b="1" dirty="0">
                <a:solidFill>
                  <a:srgbClr val="3C3C3C"/>
                </a:solidFill>
              </a:rPr>
              <a:t>  </a:t>
            </a:r>
            <a:r>
              <a:rPr lang="es-MX" sz="3600" b="1" dirty="0" smtClean="0">
                <a:solidFill>
                  <a:srgbClr val="3C3C3C"/>
                </a:solidFill>
              </a:rPr>
              <a:t>con una taza de té?</a:t>
            </a:r>
            <a:endParaRPr lang="es-MX" sz="3600" b="1" dirty="0">
              <a:solidFill>
                <a:srgbClr val="3C3C3C"/>
              </a:solidFill>
            </a:endParaRPr>
          </a:p>
        </p:txBody>
      </p:sp>
      <p:pic>
        <p:nvPicPr>
          <p:cNvPr id="18437"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800225"/>
            <a:ext cx="4221163" cy="2803525"/>
          </a:xfrm>
          <a:prstGeom prst="rect">
            <a:avLst/>
          </a:prstGeom>
          <a:noFill/>
          <a:ln w="9525">
            <a:solidFill>
              <a:srgbClr val="3C3C3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140200" y="2588711"/>
            <a:ext cx="4106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PE" sz="2400" dirty="0" smtClean="0">
                <a:solidFill>
                  <a:srgbClr val="3C3C3C"/>
                </a:solidFill>
              </a:rPr>
              <a:t>Con una mezcla de 4 hongos </a:t>
            </a:r>
          </a:p>
          <a:p>
            <a:pPr algn="ctr" eaLnBrk="1" hangingPunct="1"/>
            <a:r>
              <a:rPr lang="es-PE" sz="2400" dirty="0" smtClean="0">
                <a:solidFill>
                  <a:srgbClr val="3C3C3C"/>
                </a:solidFill>
              </a:rPr>
              <a:t>de primera calidad</a:t>
            </a:r>
          </a:p>
          <a:p>
            <a:pPr algn="ctr" eaLnBrk="1" hangingPunct="1"/>
            <a:endParaRPr lang="en-CA" sz="2400" dirty="0">
              <a:solidFill>
                <a:srgbClr val="3C3C3C"/>
              </a:solidFill>
            </a:endParaRPr>
          </a:p>
        </p:txBody>
      </p:sp>
      <p:sp>
        <p:nvSpPr>
          <p:cNvPr id="19459" name="TextBox 3"/>
          <p:cNvSpPr txBox="1">
            <a:spLocks noChangeArrowheads="1"/>
          </p:cNvSpPr>
          <p:nvPr/>
        </p:nvSpPr>
        <p:spPr bwMode="auto">
          <a:xfrm>
            <a:off x="4140200" y="1854200"/>
            <a:ext cx="4868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200" b="1" dirty="0" smtClean="0">
                <a:solidFill>
                  <a:srgbClr val="3C3C3C"/>
                </a:solidFill>
              </a:rPr>
              <a:t>Café Negro </a:t>
            </a:r>
            <a:r>
              <a:rPr lang="es-MX" sz="4000" b="1" dirty="0" smtClean="0">
                <a:solidFill>
                  <a:srgbClr val="3C3C3C"/>
                </a:solidFill>
              </a:rPr>
              <a:t>Orgánico</a:t>
            </a:r>
            <a:endParaRPr lang="es-MX" sz="4000" b="1" dirty="0">
              <a:solidFill>
                <a:srgbClr val="3C3C3C"/>
              </a:solidFill>
            </a:endParaRPr>
          </a:p>
        </p:txBody>
      </p:sp>
      <p:sp>
        <p:nvSpPr>
          <p:cNvPr id="19460" name="TextBox 4"/>
          <p:cNvSpPr txBox="1">
            <a:spLocks noChangeArrowheads="1"/>
          </p:cNvSpPr>
          <p:nvPr/>
        </p:nvSpPr>
        <p:spPr bwMode="auto">
          <a:xfrm>
            <a:off x="4787900" y="3644900"/>
            <a:ext cx="3097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PE" sz="4000" b="1" dirty="0" smtClean="0">
                <a:solidFill>
                  <a:srgbClr val="3C3C3C"/>
                </a:solidFill>
              </a:rPr>
              <a:t>Aglomerado</a:t>
            </a:r>
            <a:endParaRPr lang="es-PE" sz="4000" b="1" dirty="0">
              <a:solidFill>
                <a:srgbClr val="3C3C3C"/>
              </a:solidFill>
            </a:endParaRPr>
          </a:p>
        </p:txBody>
      </p:sp>
      <p:sp>
        <p:nvSpPr>
          <p:cNvPr id="19461" name="TextBox 4"/>
          <p:cNvSpPr txBox="1">
            <a:spLocks noChangeArrowheads="1"/>
          </p:cNvSpPr>
          <p:nvPr/>
        </p:nvSpPr>
        <p:spPr bwMode="auto">
          <a:xfrm>
            <a:off x="4787900" y="4470400"/>
            <a:ext cx="3281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s-MX" sz="2400" dirty="0" smtClean="0">
                <a:solidFill>
                  <a:srgbClr val="3C3C3C"/>
                </a:solidFill>
              </a:rPr>
              <a:t>Fácil de disolver</a:t>
            </a:r>
          </a:p>
          <a:p>
            <a:pPr eaLnBrk="1" hangingPunct="1">
              <a:buFont typeface="Arial" charset="0"/>
              <a:buChar char="•"/>
            </a:pPr>
            <a:r>
              <a:rPr lang="es-MX" sz="2400" dirty="0" smtClean="0">
                <a:solidFill>
                  <a:srgbClr val="3C3C3C"/>
                </a:solidFill>
              </a:rPr>
              <a:t>De máximo sabor</a:t>
            </a:r>
            <a:endParaRPr lang="es-MX" sz="2400" dirty="0">
              <a:solidFill>
                <a:srgbClr val="3C3C3C"/>
              </a:solidFill>
            </a:endParaRPr>
          </a:p>
        </p:txBody>
      </p:sp>
      <p:pic>
        <p:nvPicPr>
          <p:cNvPr id="19462" name="圖片 2"/>
          <p:cNvPicPr>
            <a:picLocks noChangeAspect="1"/>
          </p:cNvPicPr>
          <p:nvPr/>
        </p:nvPicPr>
        <p:blipFill>
          <a:blip r:embed="rId3" cstate="print">
            <a:extLst>
              <a:ext uri="{28A0092B-C50C-407E-A947-70E740481C1C}">
                <a14:useLocalDpi xmlns:a14="http://schemas.microsoft.com/office/drawing/2010/main" val="0"/>
              </a:ext>
            </a:extLst>
          </a:blip>
          <a:srcRect r="13620"/>
          <a:stretch>
            <a:fillRect/>
          </a:stretch>
        </p:blipFill>
        <p:spPr bwMode="auto">
          <a:xfrm>
            <a:off x="250825" y="1854200"/>
            <a:ext cx="3616325" cy="2789238"/>
          </a:xfrm>
          <a:prstGeom prst="rect">
            <a:avLst/>
          </a:prstGeom>
          <a:noFill/>
          <a:ln w="9525">
            <a:solidFill>
              <a:srgbClr val="3C3C3C"/>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3670300"/>
            <a:ext cx="4565650" cy="3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4754563" y="3789363"/>
            <a:ext cx="4089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s-MX" sz="3200" dirty="0" smtClean="0">
                <a:solidFill>
                  <a:srgbClr val="3C3C3C"/>
                </a:solidFill>
              </a:rPr>
              <a:t>zhi</a:t>
            </a:r>
            <a:r>
              <a:rPr lang="es-MX" sz="3200" baseline="30000" dirty="0" smtClean="0">
                <a:solidFill>
                  <a:srgbClr val="3C3C3C"/>
                </a:solidFill>
              </a:rPr>
              <a:t>4</a:t>
            </a:r>
            <a:r>
              <a:rPr lang="es-MX" sz="3200" dirty="0" smtClean="0">
                <a:solidFill>
                  <a:srgbClr val="3C3C3C"/>
                </a:solidFill>
              </a:rPr>
              <a:t> NEGRO</a:t>
            </a:r>
          </a:p>
          <a:p>
            <a:pPr eaLnBrk="1" hangingPunct="1">
              <a:buFont typeface="Arial" charset="0"/>
              <a:buChar char="•"/>
            </a:pPr>
            <a:r>
              <a:rPr lang="es-MX" sz="3200" dirty="0" smtClean="0">
                <a:solidFill>
                  <a:srgbClr val="3C3C3C"/>
                </a:solidFill>
              </a:rPr>
              <a:t>Azúcar de caña orgánica</a:t>
            </a:r>
          </a:p>
          <a:p>
            <a:pPr eaLnBrk="1" hangingPunct="1">
              <a:buFont typeface="Arial" charset="0"/>
              <a:buChar char="•"/>
            </a:pPr>
            <a:r>
              <a:rPr lang="es-MX" sz="3200" dirty="0" smtClean="0">
                <a:solidFill>
                  <a:srgbClr val="3C3C3C"/>
                </a:solidFill>
              </a:rPr>
              <a:t>Crema de coco</a:t>
            </a:r>
            <a:endParaRPr lang="es-MX" sz="3200" dirty="0">
              <a:solidFill>
                <a:srgbClr val="3C3C3C"/>
              </a:solidFill>
            </a:endParaRPr>
          </a:p>
        </p:txBody>
      </p:sp>
      <p:sp>
        <p:nvSpPr>
          <p:cNvPr id="20483" name="Rectangle 8"/>
          <p:cNvSpPr>
            <a:spLocks noChangeArrowheads="1"/>
          </p:cNvSpPr>
          <p:nvPr/>
        </p:nvSpPr>
        <p:spPr bwMode="auto">
          <a:xfrm>
            <a:off x="4598038" y="2349500"/>
            <a:ext cx="368331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500" b="1" dirty="0">
                <a:solidFill>
                  <a:srgbClr val="3C3C3C"/>
                </a:solidFill>
              </a:rPr>
              <a:t>Alphay </a:t>
            </a:r>
          </a:p>
          <a:p>
            <a:pPr algn="ctr"/>
            <a:r>
              <a:rPr lang="en-US" sz="3500" b="1" dirty="0" smtClean="0">
                <a:solidFill>
                  <a:srgbClr val="3C3C3C"/>
                </a:solidFill>
              </a:rPr>
              <a:t>Café </a:t>
            </a:r>
            <a:r>
              <a:rPr lang="en-US" sz="3500" b="1" dirty="0">
                <a:solidFill>
                  <a:srgbClr val="3C3C3C"/>
                </a:solidFill>
              </a:rPr>
              <a:t>Lingzhi </a:t>
            </a:r>
            <a:r>
              <a:rPr lang="en-US" sz="3500" b="1" dirty="0" smtClean="0">
                <a:solidFill>
                  <a:srgbClr val="3C3C3C"/>
                </a:solidFill>
              </a:rPr>
              <a:t>3-en-1</a:t>
            </a:r>
            <a:endParaRPr lang="en-US" sz="3500" b="1" i="1" dirty="0">
              <a:solidFill>
                <a:srgbClr val="3C3C3C"/>
              </a:solidFill>
            </a:endParaRPr>
          </a:p>
        </p:txBody>
      </p:sp>
      <p:cxnSp>
        <p:nvCxnSpPr>
          <p:cNvPr id="10" name="直線接點 9"/>
          <p:cNvCxnSpPr/>
          <p:nvPr/>
        </p:nvCxnSpPr>
        <p:spPr>
          <a:xfrm flipV="1">
            <a:off x="4284663" y="3624263"/>
            <a:ext cx="4559300" cy="20637"/>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0485" name="圖片 8"/>
          <p:cNvPicPr>
            <a:picLocks noChangeAspect="1"/>
          </p:cNvPicPr>
          <p:nvPr/>
        </p:nvPicPr>
        <p:blipFill>
          <a:blip r:embed="rId3" cstate="print">
            <a:extLst>
              <a:ext uri="{28A0092B-C50C-407E-A947-70E740481C1C}">
                <a14:useLocalDpi xmlns:a14="http://schemas.microsoft.com/office/drawing/2010/main" val="0"/>
              </a:ext>
            </a:extLst>
          </a:blip>
          <a:srcRect r="16667"/>
          <a:stretch>
            <a:fillRect/>
          </a:stretch>
        </p:blipFill>
        <p:spPr bwMode="auto">
          <a:xfrm>
            <a:off x="250825" y="1916113"/>
            <a:ext cx="3600450" cy="2879725"/>
          </a:xfrm>
          <a:prstGeom prst="rect">
            <a:avLst/>
          </a:prstGeom>
          <a:noFill/>
          <a:ln w="9525">
            <a:solidFill>
              <a:srgbClr val="3C3C3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2339753" y="4454525"/>
            <a:ext cx="66343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4000" b="1" dirty="0" smtClean="0">
                <a:solidFill>
                  <a:srgbClr val="3C3C3C"/>
                </a:solidFill>
              </a:rPr>
              <a:t>Productos</a:t>
            </a:r>
            <a:r>
              <a:rPr lang="en-CA" sz="4000" b="1" dirty="0" smtClean="0">
                <a:solidFill>
                  <a:srgbClr val="3C3C3C"/>
                </a:solidFill>
              </a:rPr>
              <a:t> de </a:t>
            </a:r>
            <a:r>
              <a:rPr lang="es-MX" sz="4000" b="1" dirty="0" smtClean="0">
                <a:solidFill>
                  <a:srgbClr val="3C3C3C"/>
                </a:solidFill>
              </a:rPr>
              <a:t>sinergía</a:t>
            </a:r>
            <a:r>
              <a:rPr lang="en-CA" sz="4000" b="1" dirty="0" smtClean="0">
                <a:solidFill>
                  <a:srgbClr val="3C3C3C"/>
                </a:solidFill>
              </a:rPr>
              <a:t> Alphay</a:t>
            </a:r>
            <a:endParaRPr lang="en-CA" sz="4000" b="1" dirty="0">
              <a:solidFill>
                <a:srgbClr val="3C3C3C"/>
              </a:solidFill>
            </a:endParaRPr>
          </a:p>
        </p:txBody>
      </p:sp>
      <p:sp>
        <p:nvSpPr>
          <p:cNvPr id="21507" name="TextBox 3"/>
          <p:cNvSpPr txBox="1">
            <a:spLocks noChangeArrowheads="1"/>
          </p:cNvSpPr>
          <p:nvPr/>
        </p:nvSpPr>
        <p:spPr bwMode="auto">
          <a:xfrm>
            <a:off x="1259632" y="5229225"/>
            <a:ext cx="78129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200" dirty="0" smtClean="0">
                <a:solidFill>
                  <a:srgbClr val="3C3C3C"/>
                </a:solidFill>
              </a:rPr>
              <a:t>Apoyo para el balance y bienestar del cuerpo</a:t>
            </a:r>
            <a:endParaRPr lang="es-MX" sz="3200" dirty="0">
              <a:solidFill>
                <a:srgbClr val="3C3C3C"/>
              </a:solidFill>
            </a:endParaRPr>
          </a:p>
        </p:txBody>
      </p:sp>
      <p:pic>
        <p:nvPicPr>
          <p:cNvPr id="21508" name="圖片 1"/>
          <p:cNvPicPr>
            <a:picLocks noChangeAspect="1"/>
          </p:cNvPicPr>
          <p:nvPr/>
        </p:nvPicPr>
        <p:blipFill>
          <a:blip r:embed="rId3">
            <a:extLst>
              <a:ext uri="{28A0092B-C50C-407E-A947-70E740481C1C}">
                <a14:useLocalDpi xmlns:a14="http://schemas.microsoft.com/office/drawing/2010/main" val="0"/>
              </a:ext>
            </a:extLst>
          </a:blip>
          <a:srcRect t="4813" b="6122"/>
          <a:stretch>
            <a:fillRect/>
          </a:stretch>
        </p:blipFill>
        <p:spPr bwMode="auto">
          <a:xfrm>
            <a:off x="7024688" y="1989138"/>
            <a:ext cx="10763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圖片 2"/>
          <p:cNvPicPr>
            <a:picLocks noChangeAspect="1"/>
          </p:cNvPicPr>
          <p:nvPr/>
        </p:nvPicPr>
        <p:blipFill>
          <a:blip r:embed="rId4">
            <a:extLst>
              <a:ext uri="{28A0092B-C50C-407E-A947-70E740481C1C}">
                <a14:useLocalDpi xmlns:a14="http://schemas.microsoft.com/office/drawing/2010/main" val="0"/>
              </a:ext>
            </a:extLst>
          </a:blip>
          <a:srcRect t="4884" b="6049"/>
          <a:stretch>
            <a:fillRect/>
          </a:stretch>
        </p:blipFill>
        <p:spPr bwMode="auto">
          <a:xfrm>
            <a:off x="5943600" y="1989138"/>
            <a:ext cx="10763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圖片 3"/>
          <p:cNvPicPr>
            <a:picLocks noChangeAspect="1"/>
          </p:cNvPicPr>
          <p:nvPr/>
        </p:nvPicPr>
        <p:blipFill>
          <a:blip r:embed="rId5">
            <a:extLst>
              <a:ext uri="{28A0092B-C50C-407E-A947-70E740481C1C}">
                <a14:useLocalDpi xmlns:a14="http://schemas.microsoft.com/office/drawing/2010/main" val="0"/>
              </a:ext>
            </a:extLst>
          </a:blip>
          <a:srcRect t="4884" b="9889"/>
          <a:stretch>
            <a:fillRect/>
          </a:stretch>
        </p:blipFill>
        <p:spPr bwMode="auto">
          <a:xfrm>
            <a:off x="4572000" y="1989138"/>
            <a:ext cx="13414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圖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1989138"/>
            <a:ext cx="345598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接點 10"/>
          <p:cNvCxnSpPr/>
          <p:nvPr/>
        </p:nvCxnSpPr>
        <p:spPr>
          <a:xfrm>
            <a:off x="433388" y="5229225"/>
            <a:ext cx="820896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7188" y="1557338"/>
            <a:ext cx="3130550" cy="23034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9460" name="TextBox 5"/>
          <p:cNvSpPr txBox="1">
            <a:spLocks noChangeArrowheads="1"/>
          </p:cNvSpPr>
          <p:nvPr/>
        </p:nvSpPr>
        <p:spPr bwMode="auto">
          <a:xfrm>
            <a:off x="588963" y="4033838"/>
            <a:ext cx="82835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sz="3500" b="1" i="1" dirty="0">
                <a:solidFill>
                  <a:srgbClr val="3C3C3C"/>
                </a:solidFill>
              </a:rPr>
              <a:t>Miss Ying Signature Bedding Collection</a:t>
            </a:r>
            <a:endParaRPr lang="en-US" sz="3500" b="1" i="1" dirty="0">
              <a:solidFill>
                <a:srgbClr val="3C3C3C"/>
              </a:solidFill>
            </a:endParaRPr>
          </a:p>
        </p:txBody>
      </p:sp>
      <p:sp>
        <p:nvSpPr>
          <p:cNvPr id="19461" name="TextBox 2"/>
          <p:cNvSpPr txBox="1">
            <a:spLocks noChangeArrowheads="1"/>
          </p:cNvSpPr>
          <p:nvPr/>
        </p:nvSpPr>
        <p:spPr bwMode="auto">
          <a:xfrm>
            <a:off x="971550" y="5373688"/>
            <a:ext cx="70564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3000" b="1" i="1" dirty="0" smtClean="0">
                <a:solidFill>
                  <a:srgbClr val="3C3C3C"/>
                </a:solidFill>
              </a:rPr>
              <a:t>“Te invitamos a que sientas la diferencia de lo que es pasar una buena noche”</a:t>
            </a:r>
            <a:endParaRPr lang="es-MX" sz="3000" b="1" i="1" dirty="0">
              <a:solidFill>
                <a:srgbClr val="3C3C3C"/>
              </a:solidFill>
            </a:endParaRPr>
          </a:p>
        </p:txBody>
      </p:sp>
      <p:pic>
        <p:nvPicPr>
          <p:cNvPr id="22533" name="圖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975" y="1573213"/>
            <a:ext cx="22415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圖片 9"/>
          <p:cNvPicPr>
            <a:picLocks noChangeAspect="1"/>
          </p:cNvPicPr>
          <p:nvPr/>
        </p:nvPicPr>
        <p:blipFill>
          <a:blip r:embed="rId5" cstate="print">
            <a:extLst>
              <a:ext uri="{28A0092B-C50C-407E-A947-70E740481C1C}">
                <a14:useLocalDpi xmlns:a14="http://schemas.microsoft.com/office/drawing/2010/main" val="0"/>
              </a:ext>
            </a:extLst>
          </a:blip>
          <a:srcRect l="14149" r="2766"/>
          <a:stretch>
            <a:fillRect/>
          </a:stretch>
        </p:blipFill>
        <p:spPr bwMode="auto">
          <a:xfrm>
            <a:off x="6011863" y="1598613"/>
            <a:ext cx="27035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78490" y="4619625"/>
            <a:ext cx="8968802" cy="681038"/>
            <a:chOff x="178539" y="4619152"/>
            <a:chExt cx="8969043" cy="682056"/>
          </a:xfrm>
        </p:grpSpPr>
        <p:sp>
          <p:nvSpPr>
            <p:cNvPr id="8" name="Rectangle 7"/>
            <p:cNvSpPr/>
            <p:nvPr/>
          </p:nvSpPr>
          <p:spPr>
            <a:xfrm>
              <a:off x="178539" y="4619152"/>
              <a:ext cx="8969043" cy="531709"/>
            </a:xfrm>
            <a:prstGeom prst="rect">
              <a:avLst/>
            </a:prstGeom>
          </p:spPr>
          <p:txBody>
            <a:bodyPr wrap="none">
              <a:spAutoFit/>
            </a:bodyPr>
            <a:lstStyle/>
            <a:p>
              <a:pPr>
                <a:defRPr/>
              </a:pPr>
              <a:r>
                <a:rPr lang="es-MX" sz="2850" dirty="0" smtClean="0">
                  <a:solidFill>
                    <a:srgbClr val="3C3C3C"/>
                  </a:solidFill>
                </a:rPr>
                <a:t>Regula la temperatura, elimina el olor, controla la humedad</a:t>
              </a:r>
              <a:endParaRPr lang="es-MX" sz="2850" dirty="0">
                <a:solidFill>
                  <a:srgbClr val="3C3C3C"/>
                </a:solidFill>
              </a:endParaRPr>
            </a:p>
          </p:txBody>
        </p:sp>
        <p:cxnSp>
          <p:nvCxnSpPr>
            <p:cNvPr id="3" name="Straight Connector 2"/>
            <p:cNvCxnSpPr/>
            <p:nvPr/>
          </p:nvCxnSpPr>
          <p:spPr>
            <a:xfrm>
              <a:off x="755715" y="5301208"/>
              <a:ext cx="7632907" cy="0"/>
            </a:xfrm>
            <a:prstGeom prst="line">
              <a:avLst/>
            </a:prstGeom>
            <a:ln>
              <a:solidFill>
                <a:schemeClr val="accent1"/>
              </a:solidFill>
            </a:ln>
          </p:spPr>
          <p:style>
            <a:lnRef idx="1">
              <a:schemeClr val="accent6"/>
            </a:lnRef>
            <a:fillRef idx="0">
              <a:schemeClr val="accent6"/>
            </a:fillRef>
            <a:effectRef idx="0">
              <a:schemeClr val="accent6"/>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Effect transition="in" filter="fade">
                                      <p:cBhvr>
                                        <p:cTn id="12"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ouple stressed financially  11:7:12.jpg"/>
          <p:cNvPicPr>
            <a:picLocks noChangeAspect="1"/>
          </p:cNvPicPr>
          <p:nvPr/>
        </p:nvPicPr>
        <p:blipFill>
          <a:blip r:embed="rId3"/>
          <a:stretch>
            <a:fillRect/>
          </a:stretch>
        </p:blipFill>
        <p:spPr>
          <a:xfrm>
            <a:off x="557213" y="2492375"/>
            <a:ext cx="2760662" cy="19319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0483" name="Rectangle 4"/>
          <p:cNvSpPr>
            <a:spLocks noChangeArrowheads="1"/>
          </p:cNvSpPr>
          <p:nvPr/>
        </p:nvSpPr>
        <p:spPr bwMode="auto">
          <a:xfrm>
            <a:off x="3348038" y="3111500"/>
            <a:ext cx="51117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pPr>
            <a:r>
              <a:rPr lang="es-MX" sz="2800" dirty="0" smtClean="0">
                <a:solidFill>
                  <a:srgbClr val="3C3C3C"/>
                </a:solidFill>
              </a:rPr>
              <a:t>¿Estrés y un futuro incierto</a:t>
            </a:r>
            <a:r>
              <a:rPr lang="es-MX" altLang="zh-TW" sz="2800" dirty="0" smtClean="0">
                <a:solidFill>
                  <a:srgbClr val="3C3C3C"/>
                </a:solidFill>
              </a:rPr>
              <a:t>? </a:t>
            </a:r>
          </a:p>
          <a:p>
            <a:pPr marL="342900" indent="-342900">
              <a:buFont typeface="Arial" charset="0"/>
              <a:buChar char="•"/>
            </a:pPr>
            <a:r>
              <a:rPr lang="es-MX" sz="2800" dirty="0" smtClean="0">
                <a:solidFill>
                  <a:srgbClr val="3C3C3C"/>
                </a:solidFill>
              </a:rPr>
              <a:t>¿Falta de seguridad financiera?</a:t>
            </a:r>
          </a:p>
          <a:p>
            <a:pPr marL="342900" indent="-342900">
              <a:buFont typeface="Arial" charset="0"/>
              <a:buChar char="•"/>
            </a:pPr>
            <a:r>
              <a:rPr lang="es-MX" sz="2800" dirty="0" smtClean="0">
                <a:solidFill>
                  <a:srgbClr val="3C3C3C"/>
                </a:solidFill>
              </a:rPr>
              <a:t>¿Retos de salud?</a:t>
            </a:r>
            <a:endParaRPr lang="es-MX" sz="2800" dirty="0">
              <a:solidFill>
                <a:srgbClr val="3C3C3C"/>
              </a:solidFill>
            </a:endParaRPr>
          </a:p>
        </p:txBody>
      </p:sp>
      <p:sp>
        <p:nvSpPr>
          <p:cNvPr id="20487" name="TextBox 1"/>
          <p:cNvSpPr txBox="1">
            <a:spLocks noChangeArrowheads="1"/>
          </p:cNvSpPr>
          <p:nvPr/>
        </p:nvSpPr>
        <p:spPr bwMode="auto">
          <a:xfrm>
            <a:off x="2123728" y="1484313"/>
            <a:ext cx="4968552" cy="707886"/>
          </a:xfrm>
          <a:prstGeom prst="rect">
            <a:avLst/>
          </a:prstGeom>
          <a:noFill/>
          <a:ln w="9525">
            <a:noFill/>
            <a:miter lim="800000"/>
            <a:headEnd/>
            <a:tailEnd/>
          </a:ln>
        </p:spPr>
        <p:txBody>
          <a:bodyPr wrap="square">
            <a:spAutoFit/>
          </a:bodyPr>
          <a:lstStyle/>
          <a:p>
            <a:pPr>
              <a:defRPr/>
            </a:pPr>
            <a:r>
              <a:rPr lang="es-MX" sz="4000" dirty="0" smtClean="0">
                <a:solidFill>
                  <a:schemeClr val="tx1">
                    <a:lumMod val="50000"/>
                    <a:lumOff val="50000"/>
                  </a:schemeClr>
                </a:solidFill>
              </a:rPr>
              <a:t>¿Por qué estás aquí?</a:t>
            </a:r>
            <a:r>
              <a:rPr lang="es-MX" sz="4000" dirty="0" smtClean="0"/>
              <a:t> </a:t>
            </a:r>
            <a:endParaRPr lang="es-MX" sz="4000" dirty="0"/>
          </a:p>
        </p:txBody>
      </p:sp>
      <p:sp>
        <p:nvSpPr>
          <p:cNvPr id="12" name="TextBox 1"/>
          <p:cNvSpPr txBox="1">
            <a:spLocks noChangeArrowheads="1"/>
          </p:cNvSpPr>
          <p:nvPr/>
        </p:nvSpPr>
        <p:spPr bwMode="auto">
          <a:xfrm>
            <a:off x="1937544" y="4857750"/>
            <a:ext cx="5442768" cy="707886"/>
          </a:xfrm>
          <a:prstGeom prst="rect">
            <a:avLst/>
          </a:prstGeom>
          <a:noFill/>
          <a:ln w="9525">
            <a:noFill/>
            <a:miter lim="800000"/>
            <a:headEnd/>
            <a:tailEnd/>
          </a:ln>
        </p:spPr>
        <p:txBody>
          <a:bodyPr wrap="square">
            <a:spAutoFit/>
          </a:bodyPr>
          <a:lstStyle/>
          <a:p>
            <a:pPr>
              <a:defRPr/>
            </a:pPr>
            <a:r>
              <a:rPr lang="es-MX" sz="4000" dirty="0" smtClean="0">
                <a:solidFill>
                  <a:schemeClr val="tx1">
                    <a:lumMod val="50000"/>
                    <a:lumOff val="50000"/>
                  </a:schemeClr>
                </a:solidFill>
              </a:rPr>
              <a:t>¿Por qué </a:t>
            </a:r>
            <a:r>
              <a:rPr lang="es-MX" sz="4000" b="1" dirty="0" smtClean="0">
                <a:solidFill>
                  <a:schemeClr val="tx1">
                    <a:lumMod val="50000"/>
                    <a:lumOff val="50000"/>
                  </a:schemeClr>
                </a:solidFill>
              </a:rPr>
              <a:t>estamos</a:t>
            </a:r>
            <a:r>
              <a:rPr lang="es-MX" sz="4000" dirty="0" smtClean="0">
                <a:solidFill>
                  <a:schemeClr val="tx1">
                    <a:lumMod val="50000"/>
                    <a:lumOff val="50000"/>
                  </a:schemeClr>
                </a:solidFill>
              </a:rPr>
              <a:t> aquí? </a:t>
            </a:r>
            <a:endParaRPr lang="es-MX" sz="4000"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500"/>
                                        <p:tgtEl>
                                          <p:spTgt spid="20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9"/>
          <p:cNvSpPr txBox="1">
            <a:spLocks noChangeArrowheads="1"/>
          </p:cNvSpPr>
          <p:nvPr/>
        </p:nvSpPr>
        <p:spPr bwMode="auto">
          <a:xfrm>
            <a:off x="3003277" y="1700213"/>
            <a:ext cx="3527971" cy="553998"/>
          </a:xfrm>
          <a:prstGeom prst="rect">
            <a:avLst/>
          </a:prstGeom>
          <a:noFill/>
          <a:ln w="9525">
            <a:noFill/>
            <a:miter lim="800000"/>
            <a:headEnd/>
            <a:tailEnd/>
          </a:ln>
        </p:spPr>
        <p:txBody>
          <a:bodyPr wrap="square">
            <a:spAutoFit/>
          </a:bodyPr>
          <a:lstStyle>
            <a:defPPr>
              <a:defRPr lang="en-US"/>
            </a:defPPr>
            <a:lvl1pPr>
              <a:defRPr sz="3000" b="1">
                <a:latin typeface="Arial" pitchFamily="34" charset="0"/>
                <a:cs typeface="Arial" pitchFamily="34" charset="0"/>
              </a:defRPr>
            </a:lvl1pPr>
          </a:lstStyle>
          <a:p>
            <a:pPr>
              <a:defRPr/>
            </a:pPr>
            <a:r>
              <a:rPr lang="en-CA" b="0" dirty="0" smtClean="0">
                <a:solidFill>
                  <a:schemeClr val="tx1">
                    <a:lumMod val="50000"/>
                    <a:lumOff val="50000"/>
                  </a:schemeClr>
                </a:solidFill>
                <a:latin typeface="+mn-lt"/>
              </a:rPr>
              <a:t>¿</a:t>
            </a:r>
            <a:r>
              <a:rPr lang="es-MX" b="0" dirty="0" smtClean="0">
                <a:solidFill>
                  <a:schemeClr val="tx1">
                    <a:lumMod val="50000"/>
                    <a:lumOff val="50000"/>
                  </a:schemeClr>
                </a:solidFill>
                <a:latin typeface="+mn-lt"/>
              </a:rPr>
              <a:t>Quién</a:t>
            </a:r>
            <a:r>
              <a:rPr lang="en-CA" b="0" dirty="0" smtClean="0">
                <a:solidFill>
                  <a:schemeClr val="tx1">
                    <a:lumMod val="50000"/>
                    <a:lumOff val="50000"/>
                  </a:schemeClr>
                </a:solidFill>
                <a:latin typeface="+mn-lt"/>
              </a:rPr>
              <a:t> </a:t>
            </a:r>
            <a:r>
              <a:rPr lang="es-MX" b="0" dirty="0" smtClean="0">
                <a:solidFill>
                  <a:schemeClr val="tx1">
                    <a:lumMod val="50000"/>
                    <a:lumOff val="50000"/>
                  </a:schemeClr>
                </a:solidFill>
                <a:latin typeface="+mn-lt"/>
              </a:rPr>
              <a:t>es</a:t>
            </a:r>
            <a:r>
              <a:rPr lang="en-CA" b="0" dirty="0" smtClean="0">
                <a:solidFill>
                  <a:schemeClr val="tx1">
                    <a:lumMod val="50000"/>
                    <a:lumOff val="50000"/>
                  </a:schemeClr>
                </a:solidFill>
                <a:latin typeface="+mn-lt"/>
              </a:rPr>
              <a:t> </a:t>
            </a:r>
            <a:r>
              <a:rPr lang="en-CA" dirty="0" smtClean="0">
                <a:solidFill>
                  <a:srgbClr val="3C3C3C"/>
                </a:solidFill>
                <a:latin typeface="+mn-lt"/>
              </a:rPr>
              <a:t>Alphay</a:t>
            </a:r>
            <a:r>
              <a:rPr lang="en-CA" b="0" dirty="0" smtClean="0">
                <a:latin typeface="+mn-lt"/>
              </a:rPr>
              <a:t>?</a:t>
            </a:r>
            <a:endParaRPr lang="en-CA" b="0" dirty="0">
              <a:latin typeface="+mn-lt"/>
            </a:endParaRPr>
          </a:p>
        </p:txBody>
      </p:sp>
      <p:sp>
        <p:nvSpPr>
          <p:cNvPr id="17" name="TextBox 10"/>
          <p:cNvSpPr txBox="1">
            <a:spLocks noChangeArrowheads="1"/>
          </p:cNvSpPr>
          <p:nvPr/>
        </p:nvSpPr>
        <p:spPr bwMode="auto">
          <a:xfrm>
            <a:off x="3003278" y="2492375"/>
            <a:ext cx="3273698" cy="553998"/>
          </a:xfrm>
          <a:prstGeom prst="rect">
            <a:avLst/>
          </a:prstGeom>
          <a:noFill/>
          <a:ln w="9525">
            <a:noFill/>
            <a:miter lim="800000"/>
            <a:headEnd/>
            <a:tailEnd/>
          </a:ln>
        </p:spPr>
        <p:txBody>
          <a:bodyPr wrap="square">
            <a:spAutoFit/>
          </a:bodyPr>
          <a:lstStyle>
            <a:defPPr>
              <a:defRPr lang="en-US"/>
            </a:defPPr>
            <a:lvl1pPr>
              <a:defRPr sz="3000" b="1">
                <a:solidFill>
                  <a:srgbClr val="3C3C3C"/>
                </a:solidFill>
                <a:latin typeface="Arial" pitchFamily="34" charset="0"/>
                <a:cs typeface="Arial" pitchFamily="34" charset="0"/>
              </a:defRPr>
            </a:lvl1pPr>
          </a:lstStyle>
          <a:p>
            <a:pPr>
              <a:defRPr/>
            </a:pPr>
            <a:r>
              <a:rPr lang="es-MX" b="0" dirty="0" smtClean="0">
                <a:solidFill>
                  <a:schemeClr val="tx1">
                    <a:lumMod val="50000"/>
                    <a:lumOff val="50000"/>
                  </a:schemeClr>
                </a:solidFill>
                <a:latin typeface="+mn-lt"/>
              </a:rPr>
              <a:t>¿Qué hacemos?</a:t>
            </a:r>
            <a:endParaRPr lang="es-MX" b="0" dirty="0">
              <a:solidFill>
                <a:schemeClr val="tx1"/>
              </a:solidFill>
              <a:latin typeface="+mn-lt"/>
            </a:endParaRPr>
          </a:p>
        </p:txBody>
      </p:sp>
      <p:sp>
        <p:nvSpPr>
          <p:cNvPr id="18" name="TextBox 11"/>
          <p:cNvSpPr txBox="1">
            <a:spLocks noChangeArrowheads="1"/>
          </p:cNvSpPr>
          <p:nvPr/>
        </p:nvSpPr>
        <p:spPr bwMode="auto">
          <a:xfrm>
            <a:off x="2771800" y="3573463"/>
            <a:ext cx="37594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4000" b="1" dirty="0" smtClean="0">
                <a:solidFill>
                  <a:srgbClr val="3C3C3C"/>
                </a:solidFill>
                <a:latin typeface="Arial" charset="0"/>
              </a:rPr>
              <a:t>¿</a:t>
            </a:r>
            <a:r>
              <a:rPr lang="es-MX" sz="8000" b="1" dirty="0" smtClean="0">
                <a:solidFill>
                  <a:srgbClr val="3C3C3C"/>
                </a:solidFill>
                <a:latin typeface="Arial" charset="0"/>
              </a:rPr>
              <a:t>Cómo</a:t>
            </a:r>
            <a:endParaRPr lang="es-MX" sz="8000" b="1" dirty="0">
              <a:solidFill>
                <a:srgbClr val="3C3C3C"/>
              </a:solidFill>
              <a:latin typeface="Arial" charset="0"/>
            </a:endParaRPr>
          </a:p>
        </p:txBody>
      </p:sp>
      <p:sp>
        <p:nvSpPr>
          <p:cNvPr id="20" name="TextBox 13"/>
          <p:cNvSpPr txBox="1">
            <a:spLocks noChangeArrowheads="1"/>
          </p:cNvSpPr>
          <p:nvPr/>
        </p:nvSpPr>
        <p:spPr bwMode="auto">
          <a:xfrm>
            <a:off x="3522663" y="4891088"/>
            <a:ext cx="2489200" cy="554037"/>
          </a:xfrm>
          <a:prstGeom prst="rect">
            <a:avLst/>
          </a:prstGeom>
          <a:noFill/>
          <a:ln w="9525">
            <a:noFill/>
            <a:miter lim="800000"/>
            <a:headEnd/>
            <a:tailEnd/>
          </a:ln>
        </p:spPr>
        <p:txBody>
          <a:bodyPr>
            <a:spAutoFit/>
          </a:bodyPr>
          <a:lstStyle>
            <a:defPPr>
              <a:defRPr lang="en-US"/>
            </a:defPPr>
            <a:lvl1pPr>
              <a:defRPr sz="3000" b="1">
                <a:solidFill>
                  <a:srgbClr val="3C3C3C"/>
                </a:solidFill>
                <a:latin typeface="Arial" pitchFamily="34" charset="0"/>
                <a:cs typeface="Arial" pitchFamily="34" charset="0"/>
              </a:defRPr>
            </a:lvl1pPr>
          </a:lstStyle>
          <a:p>
            <a:pPr>
              <a:defRPr/>
            </a:pPr>
            <a:r>
              <a:rPr lang="es-MX" altLang="zh-TW" b="0" dirty="0" smtClean="0">
                <a:latin typeface="+mn-lt"/>
              </a:rPr>
              <a:t>funciona?</a:t>
            </a:r>
            <a:endParaRPr lang="es-MX" altLang="zh-TW" b="0" dirty="0">
              <a:latin typeface="+mn-lt"/>
            </a:endParaRPr>
          </a:p>
        </p:txBody>
      </p:sp>
      <p:cxnSp>
        <p:nvCxnSpPr>
          <p:cNvPr id="8" name="直線接點 7"/>
          <p:cNvCxnSpPr/>
          <p:nvPr/>
        </p:nvCxnSpPr>
        <p:spPr>
          <a:xfrm>
            <a:off x="776288" y="4740275"/>
            <a:ext cx="770413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a:spLocks noChangeArrowheads="1"/>
          </p:cNvSpPr>
          <p:nvPr/>
        </p:nvSpPr>
        <p:spPr bwMode="auto">
          <a:xfrm>
            <a:off x="4211638" y="3152775"/>
            <a:ext cx="1247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600" dirty="0" smtClean="0"/>
              <a:t>     y</a:t>
            </a:r>
            <a:endParaRPr lang="en-CA"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827584" y="1196975"/>
            <a:ext cx="900062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500" b="1" dirty="0" smtClean="0">
                <a:solidFill>
                  <a:srgbClr val="3C3C3C"/>
                </a:solidFill>
              </a:rPr>
              <a:t>¿Cómo funciona esto y cómo nos pagan?</a:t>
            </a:r>
          </a:p>
          <a:p>
            <a:pPr algn="r" eaLnBrk="1" hangingPunct="1"/>
            <a:r>
              <a:rPr lang="es-MX" sz="3500" b="1" i="1" dirty="0" smtClean="0">
                <a:solidFill>
                  <a:srgbClr val="3C3C3C"/>
                </a:solidFill>
              </a:rPr>
              <a:t> </a:t>
            </a:r>
            <a:endParaRPr lang="es-MX" sz="3500" b="1" i="1" dirty="0">
              <a:solidFill>
                <a:srgbClr val="3C3C3C"/>
              </a:solidFill>
            </a:endParaRPr>
          </a:p>
        </p:txBody>
      </p:sp>
      <p:graphicFrame>
        <p:nvGraphicFramePr>
          <p:cNvPr id="45" name="Diagram 44"/>
          <p:cNvGraphicFramePr/>
          <p:nvPr>
            <p:extLst>
              <p:ext uri="{D42A27DB-BD31-4B8C-83A1-F6EECF244321}">
                <p14:modId xmlns:p14="http://schemas.microsoft.com/office/powerpoint/2010/main" val="2707346892"/>
              </p:ext>
            </p:extLst>
          </p:nvPr>
        </p:nvGraphicFramePr>
        <p:xfrm>
          <a:off x="1428728" y="20716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Diagram 44"/>
          <p:cNvGraphicFramePr/>
          <p:nvPr>
            <p:extLst>
              <p:ext uri="{D42A27DB-BD31-4B8C-83A1-F6EECF244321}">
                <p14:modId xmlns:p14="http://schemas.microsoft.com/office/powerpoint/2010/main" val="2954730511"/>
              </p:ext>
            </p:extLst>
          </p:nvPr>
        </p:nvGraphicFramePr>
        <p:xfrm>
          <a:off x="1428728" y="20716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3" name="TextBox 1"/>
          <p:cNvSpPr txBox="1">
            <a:spLocks noChangeArrowheads="1"/>
          </p:cNvSpPr>
          <p:nvPr/>
        </p:nvSpPr>
        <p:spPr bwMode="auto">
          <a:xfrm>
            <a:off x="467544" y="1179513"/>
            <a:ext cx="9217794"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500" b="1" dirty="0" smtClean="0">
                <a:solidFill>
                  <a:schemeClr val="bg1"/>
                </a:solidFill>
              </a:rPr>
              <a:t>How does this work and how do you get paid?</a:t>
            </a:r>
          </a:p>
          <a:p>
            <a:pPr algn="r" eaLnBrk="1" hangingPunct="1"/>
            <a:r>
              <a:rPr lang="es-MX" sz="3500" b="1" i="1" dirty="0" smtClean="0">
                <a:solidFill>
                  <a:schemeClr val="bg1"/>
                </a:solidFill>
              </a:rPr>
              <a:t> </a:t>
            </a:r>
            <a:endParaRPr lang="es-MX" sz="3500" b="1" i="1" dirty="0">
              <a:solidFill>
                <a:schemeClr val="bg1"/>
              </a:solidFill>
            </a:endParaRPr>
          </a:p>
        </p:txBody>
      </p:sp>
      <p:sp>
        <p:nvSpPr>
          <p:cNvPr id="25604" name="TextBox 1"/>
          <p:cNvSpPr txBox="1">
            <a:spLocks noChangeArrowheads="1"/>
          </p:cNvSpPr>
          <p:nvPr/>
        </p:nvSpPr>
        <p:spPr bwMode="auto">
          <a:xfrm>
            <a:off x="971601" y="1196975"/>
            <a:ext cx="79928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eaLnBrk="1" hangingPunct="1"/>
            <a:r>
              <a:rPr lang="es-MX" sz="3500" b="1" dirty="0" smtClean="0">
                <a:solidFill>
                  <a:srgbClr val="3C3C3C"/>
                </a:solidFill>
              </a:rPr>
              <a:t>¿Cómo funciona esto y cómo nos pagan?</a:t>
            </a:r>
          </a:p>
          <a:p>
            <a:pPr algn="r" eaLnBrk="1" hangingPunct="1"/>
            <a:r>
              <a:rPr lang="en-CA" sz="3500" b="1" i="1" dirty="0" smtClean="0">
                <a:solidFill>
                  <a:srgbClr val="3C3C3C"/>
                </a:solidFill>
              </a:rPr>
              <a:t> </a:t>
            </a:r>
            <a:endParaRPr lang="en-CA" sz="3500" b="1" i="1" dirty="0">
              <a:solidFill>
                <a:srgbClr val="3C3C3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4"/>
          <p:cNvSpPr txBox="1">
            <a:spLocks noChangeArrowheads="1"/>
          </p:cNvSpPr>
          <p:nvPr/>
        </p:nvSpPr>
        <p:spPr bwMode="auto">
          <a:xfrm>
            <a:off x="3000375" y="6238875"/>
            <a:ext cx="61436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500" dirty="0" smtClean="0">
                <a:solidFill>
                  <a:srgbClr val="3C3C3C"/>
                </a:solidFill>
              </a:rPr>
              <a:t>Todo trata del balance. </a:t>
            </a:r>
            <a:endParaRPr lang="es-MX" sz="2500" dirty="0">
              <a:solidFill>
                <a:srgbClr val="3C3C3C"/>
              </a:solidFill>
            </a:endParaRPr>
          </a:p>
        </p:txBody>
      </p:sp>
      <p:graphicFrame>
        <p:nvGraphicFramePr>
          <p:cNvPr id="45" name="Diagram 44"/>
          <p:cNvGraphicFramePr/>
          <p:nvPr>
            <p:extLst>
              <p:ext uri="{D42A27DB-BD31-4B8C-83A1-F6EECF244321}">
                <p14:modId xmlns:p14="http://schemas.microsoft.com/office/powerpoint/2010/main" val="883920469"/>
              </p:ext>
            </p:extLst>
          </p:nvPr>
        </p:nvGraphicFramePr>
        <p:xfrm>
          <a:off x="1428728" y="20716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8" name="TextBox 5"/>
          <p:cNvSpPr txBox="1">
            <a:spLocks noChangeArrowheads="1"/>
          </p:cNvSpPr>
          <p:nvPr/>
        </p:nvSpPr>
        <p:spPr bwMode="auto">
          <a:xfrm>
            <a:off x="0" y="3429000"/>
            <a:ext cx="2555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400" b="1" dirty="0" smtClean="0"/>
              <a:t>Comienzo Rápido</a:t>
            </a:r>
            <a:endParaRPr lang="es-MX" sz="2400" b="1" dirty="0"/>
          </a:p>
        </p:txBody>
      </p:sp>
      <p:sp>
        <p:nvSpPr>
          <p:cNvPr id="26629" name="TextBox 6"/>
          <p:cNvSpPr txBox="1">
            <a:spLocks noChangeArrowheads="1"/>
          </p:cNvSpPr>
          <p:nvPr/>
        </p:nvSpPr>
        <p:spPr bwMode="auto">
          <a:xfrm>
            <a:off x="6572250" y="3500438"/>
            <a:ext cx="242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400" b="1" dirty="0" smtClean="0"/>
              <a:t>Ingreso Residual</a:t>
            </a:r>
            <a:endParaRPr lang="es-MX" sz="2400" b="1" dirty="0"/>
          </a:p>
        </p:txBody>
      </p:sp>
      <p:cxnSp>
        <p:nvCxnSpPr>
          <p:cNvPr id="8" name="直線接點 7"/>
          <p:cNvCxnSpPr/>
          <p:nvPr/>
        </p:nvCxnSpPr>
        <p:spPr>
          <a:xfrm>
            <a:off x="6732588" y="4056063"/>
            <a:ext cx="226853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直線接點 7"/>
          <p:cNvCxnSpPr/>
          <p:nvPr/>
        </p:nvCxnSpPr>
        <p:spPr>
          <a:xfrm>
            <a:off x="323850" y="3967163"/>
            <a:ext cx="192881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6632" name="TextBox 1"/>
          <p:cNvSpPr txBox="1">
            <a:spLocks noChangeArrowheads="1"/>
          </p:cNvSpPr>
          <p:nvPr/>
        </p:nvSpPr>
        <p:spPr bwMode="auto">
          <a:xfrm>
            <a:off x="785813" y="1196975"/>
            <a:ext cx="9042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eaLnBrk="1" hangingPunct="1"/>
            <a:r>
              <a:rPr lang="es-MX" sz="3500" b="1" dirty="0" smtClean="0">
                <a:solidFill>
                  <a:srgbClr val="3C3C3C"/>
                </a:solidFill>
              </a:rPr>
              <a:t>¿Cómo funciona esto y cómo nos pagan?</a:t>
            </a:r>
          </a:p>
          <a:p>
            <a:pPr algn="r" eaLnBrk="1" hangingPunct="1"/>
            <a:r>
              <a:rPr lang="es-MX" sz="3500" b="1" i="1" dirty="0" smtClean="0">
                <a:solidFill>
                  <a:srgbClr val="3C3C3C"/>
                </a:solidFill>
              </a:rPr>
              <a:t> </a:t>
            </a:r>
            <a:endParaRPr lang="es-MX" sz="3500" b="1" i="1" dirty="0">
              <a:solidFill>
                <a:srgbClr val="3C3C3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1619672" y="785813"/>
            <a:ext cx="64099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t>1</a:t>
            </a:r>
            <a:r>
              <a:rPr lang="es-MX" sz="3200" b="1" dirty="0" smtClean="0"/>
              <a:t>. Ganancia al por menor (semanal) </a:t>
            </a:r>
            <a:endParaRPr lang="es-MX" sz="3200" b="1" dirty="0"/>
          </a:p>
        </p:txBody>
      </p:sp>
      <p:sp>
        <p:nvSpPr>
          <p:cNvPr id="27651" name="TextBox 6"/>
          <p:cNvSpPr txBox="1">
            <a:spLocks noChangeArrowheads="1"/>
          </p:cNvSpPr>
          <p:nvPr/>
        </p:nvSpPr>
        <p:spPr bwMode="auto">
          <a:xfrm>
            <a:off x="1043608" y="5611813"/>
            <a:ext cx="72728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600" b="1" i="1" dirty="0" smtClean="0">
                <a:solidFill>
                  <a:srgbClr val="3C3C3C"/>
                </a:solidFill>
              </a:rPr>
              <a:t>Gana en cualquier parte • en cualquier momento. </a:t>
            </a:r>
            <a:endParaRPr lang="es-MX" sz="2600" b="1" i="1" dirty="0">
              <a:solidFill>
                <a:srgbClr val="3C3C3C"/>
              </a:solidFill>
            </a:endParaRPr>
          </a:p>
        </p:txBody>
      </p:sp>
      <p:pic>
        <p:nvPicPr>
          <p:cNvPr id="27652" name="圖片 10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558925"/>
            <a:ext cx="914400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3" name="Group 9"/>
          <p:cNvGrpSpPr>
            <a:grpSpLocks/>
          </p:cNvGrpSpPr>
          <p:nvPr/>
        </p:nvGrpSpPr>
        <p:grpSpPr bwMode="auto">
          <a:xfrm>
            <a:off x="71438" y="4392618"/>
            <a:ext cx="7958137" cy="630942"/>
            <a:chOff x="179512" y="4365104"/>
            <a:chExt cx="7958016" cy="631647"/>
          </a:xfrm>
        </p:grpSpPr>
        <p:sp>
          <p:nvSpPr>
            <p:cNvPr id="27654" name="TextBox 7"/>
            <p:cNvSpPr txBox="1">
              <a:spLocks noChangeArrowheads="1"/>
            </p:cNvSpPr>
            <p:nvPr/>
          </p:nvSpPr>
          <p:spPr bwMode="auto">
            <a:xfrm>
              <a:off x="7020272" y="4365104"/>
              <a:ext cx="1117256" cy="6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500" b="1" dirty="0" smtClean="0">
                  <a:solidFill>
                    <a:srgbClr val="3C3C3C"/>
                  </a:solidFill>
                </a:rPr>
                <a:t>  Tú</a:t>
              </a:r>
              <a:endParaRPr lang="es-MX" sz="3500" b="1" dirty="0">
                <a:solidFill>
                  <a:srgbClr val="3C3C3C"/>
                </a:solidFill>
              </a:endParaRPr>
            </a:p>
          </p:txBody>
        </p:sp>
        <p:sp>
          <p:nvSpPr>
            <p:cNvPr id="27655" name="TextBox 7"/>
            <p:cNvSpPr txBox="1">
              <a:spLocks noChangeArrowheads="1"/>
            </p:cNvSpPr>
            <p:nvPr/>
          </p:nvSpPr>
          <p:spPr bwMode="auto">
            <a:xfrm>
              <a:off x="179512" y="4365104"/>
              <a:ext cx="2448272" cy="6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500" b="1" dirty="0" smtClean="0">
                  <a:solidFill>
                    <a:srgbClr val="3C3C3C"/>
                  </a:solidFill>
                </a:rPr>
                <a:t>    Cliente</a:t>
              </a:r>
              <a:endParaRPr lang="es-MX" sz="3500" b="1" dirty="0">
                <a:solidFill>
                  <a:srgbClr val="3C3C3C"/>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90"/>
          <p:cNvSpPr txBox="1">
            <a:spLocks noChangeArrowheads="1"/>
          </p:cNvSpPr>
          <p:nvPr/>
        </p:nvSpPr>
        <p:spPr bwMode="auto">
          <a:xfrm>
            <a:off x="1984375" y="404813"/>
            <a:ext cx="5572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2800" b="1" dirty="0" smtClean="0"/>
              <a:t>2. Primer Pedido Directo (semanal)</a:t>
            </a:r>
            <a:endParaRPr lang="es-MX" sz="2800" b="1" dirty="0"/>
          </a:p>
        </p:txBody>
      </p:sp>
      <p:grpSp>
        <p:nvGrpSpPr>
          <p:cNvPr id="5" name="Group 4"/>
          <p:cNvGrpSpPr>
            <a:grpSpLocks/>
          </p:cNvGrpSpPr>
          <p:nvPr/>
        </p:nvGrpSpPr>
        <p:grpSpPr bwMode="auto">
          <a:xfrm>
            <a:off x="539750" y="3500438"/>
            <a:ext cx="7920038" cy="3608387"/>
            <a:chOff x="539552" y="2628908"/>
            <a:chExt cx="7920880" cy="3608404"/>
          </a:xfrm>
        </p:grpSpPr>
        <p:grpSp>
          <p:nvGrpSpPr>
            <p:cNvPr id="28678" name="Group 113"/>
            <p:cNvGrpSpPr>
              <a:grpSpLocks/>
            </p:cNvGrpSpPr>
            <p:nvPr/>
          </p:nvGrpSpPr>
          <p:grpSpPr bwMode="auto">
            <a:xfrm>
              <a:off x="551565" y="2628908"/>
              <a:ext cx="7908867" cy="2600292"/>
              <a:chOff x="214282" y="2857496"/>
              <a:chExt cx="7908867" cy="2600292"/>
            </a:xfrm>
          </p:grpSpPr>
          <p:grpSp>
            <p:nvGrpSpPr>
              <p:cNvPr id="28685" name="Group 94"/>
              <p:cNvGrpSpPr>
                <a:grpSpLocks/>
              </p:cNvGrpSpPr>
              <p:nvPr/>
            </p:nvGrpSpPr>
            <p:grpSpPr bwMode="auto">
              <a:xfrm>
                <a:off x="214282" y="4143380"/>
                <a:ext cx="7908867" cy="1314408"/>
                <a:chOff x="642467" y="3124176"/>
                <a:chExt cx="7908867" cy="1314408"/>
              </a:xfrm>
            </p:grpSpPr>
            <p:pic>
              <p:nvPicPr>
                <p:cNvPr id="28692" name="Picture 95" descr="2797967_D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4807" y="313628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96" descr="1543583_D cop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0411" y="313628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97" descr="2430308_D cop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883" y="313628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98" descr="2239585_D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467" y="3136286"/>
                  <a:ext cx="1257453" cy="125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99" descr="3457303_D cop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7647" y="3124176"/>
                  <a:ext cx="1313687" cy="131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86" name="Group 101"/>
              <p:cNvGrpSpPr>
                <a:grpSpLocks/>
              </p:cNvGrpSpPr>
              <p:nvPr/>
            </p:nvGrpSpPr>
            <p:grpSpPr bwMode="auto">
              <a:xfrm>
                <a:off x="928662" y="2857496"/>
                <a:ext cx="6213427" cy="1208593"/>
                <a:chOff x="1449216" y="1915583"/>
                <a:chExt cx="6213427" cy="1208593"/>
              </a:xfrm>
            </p:grpSpPr>
            <p:cxnSp>
              <p:nvCxnSpPr>
                <p:cNvPr id="103" name="Straight Arrow Connector 102"/>
                <p:cNvCxnSpPr/>
                <p:nvPr/>
              </p:nvCxnSpPr>
              <p:spPr>
                <a:xfrm flipH="1">
                  <a:off x="3147194" y="1915583"/>
                  <a:ext cx="1314590" cy="1157293"/>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522115" y="1915583"/>
                  <a:ext cx="0" cy="1157293"/>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4522115" y="1915583"/>
                  <a:ext cx="1533688" cy="1208093"/>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a:off x="1449975" y="1915583"/>
                  <a:ext cx="3011808" cy="1208093"/>
                </a:xfrm>
                <a:prstGeom prst="straightConnector1">
                  <a:avLst/>
                </a:prstGeom>
                <a:ln w="57150" cmpd="sng">
                  <a:solidFill>
                    <a:srgbClr val="3C3C3C"/>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4522115" y="1915583"/>
                  <a:ext cx="3140409" cy="1157293"/>
                </a:xfrm>
                <a:prstGeom prst="straightConnector1">
                  <a:avLst/>
                </a:prstGeom>
                <a:ln w="57150" cmpd="sng">
                  <a:solidFill>
                    <a:srgbClr val="3C3C3C"/>
                  </a:solidFill>
                  <a:headEnd type="none"/>
                  <a:tailEnd type="triangle"/>
                </a:ln>
              </p:spPr>
              <p:style>
                <a:lnRef idx="2">
                  <a:schemeClr val="accent1"/>
                </a:lnRef>
                <a:fillRef idx="0">
                  <a:schemeClr val="accent1"/>
                </a:fillRef>
                <a:effectRef idx="1">
                  <a:schemeClr val="accent1"/>
                </a:effectRef>
                <a:fontRef idx="minor">
                  <a:schemeClr val="tx1"/>
                </a:fontRef>
              </p:style>
            </p:cxnSp>
          </p:grpSp>
        </p:grpSp>
        <p:grpSp>
          <p:nvGrpSpPr>
            <p:cNvPr id="28679" name="Group 114"/>
            <p:cNvGrpSpPr>
              <a:grpSpLocks/>
            </p:cNvGrpSpPr>
            <p:nvPr/>
          </p:nvGrpSpPr>
          <p:grpSpPr bwMode="auto">
            <a:xfrm>
              <a:off x="539552" y="5301208"/>
              <a:ext cx="7848872" cy="936104"/>
              <a:chOff x="539552" y="5301208"/>
              <a:chExt cx="7848872" cy="936104"/>
            </a:xfrm>
          </p:grpSpPr>
          <p:sp>
            <p:nvSpPr>
              <p:cNvPr id="28680" name="TextBox 107"/>
              <p:cNvSpPr txBox="1">
                <a:spLocks noChangeArrowheads="1"/>
              </p:cNvSpPr>
              <p:nvPr/>
            </p:nvSpPr>
            <p:spPr bwMode="auto">
              <a:xfrm>
                <a:off x="7316854" y="5313982"/>
                <a:ext cx="10715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dirty="0"/>
                  <a:t>Emma</a:t>
                </a:r>
              </a:p>
              <a:p>
                <a:pPr algn="ctr" eaLnBrk="1" hangingPunct="1"/>
                <a:endParaRPr lang="en-US" dirty="0"/>
              </a:p>
              <a:p>
                <a:pPr algn="ctr" eaLnBrk="1" hangingPunct="1"/>
                <a:endParaRPr lang="en-US" dirty="0"/>
              </a:p>
            </p:txBody>
          </p:sp>
          <p:sp>
            <p:nvSpPr>
              <p:cNvPr id="28681" name="TextBox 108"/>
              <p:cNvSpPr txBox="1">
                <a:spLocks noChangeArrowheads="1"/>
              </p:cNvSpPr>
              <p:nvPr/>
            </p:nvSpPr>
            <p:spPr bwMode="auto">
              <a:xfrm>
                <a:off x="5731538" y="5301208"/>
                <a:ext cx="928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dirty="0"/>
                  <a:t>Irene</a:t>
                </a:r>
              </a:p>
              <a:p>
                <a:pPr algn="ctr" eaLnBrk="1" hangingPunct="1"/>
                <a:endParaRPr lang="en-US" dirty="0"/>
              </a:p>
              <a:p>
                <a:pPr algn="ctr" eaLnBrk="1" hangingPunct="1"/>
                <a:endParaRPr lang="en-US" dirty="0"/>
              </a:p>
            </p:txBody>
          </p:sp>
          <p:sp>
            <p:nvSpPr>
              <p:cNvPr id="28682" name="TextBox 109"/>
              <p:cNvSpPr txBox="1">
                <a:spLocks noChangeArrowheads="1"/>
              </p:cNvSpPr>
              <p:nvPr/>
            </p:nvSpPr>
            <p:spPr bwMode="auto">
              <a:xfrm>
                <a:off x="3923928" y="5301208"/>
                <a:ext cx="10715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dirty="0"/>
                  <a:t>Chelsea</a:t>
                </a:r>
              </a:p>
              <a:p>
                <a:pPr algn="ctr" eaLnBrk="1" hangingPunct="1"/>
                <a:endParaRPr lang="en-US" dirty="0"/>
              </a:p>
              <a:p>
                <a:pPr algn="ctr" eaLnBrk="1" hangingPunct="1"/>
                <a:endParaRPr lang="en-US" dirty="0"/>
              </a:p>
            </p:txBody>
          </p:sp>
          <p:sp>
            <p:nvSpPr>
              <p:cNvPr id="28683" name="TextBox 110"/>
              <p:cNvSpPr txBox="1">
                <a:spLocks noChangeArrowheads="1"/>
              </p:cNvSpPr>
              <p:nvPr/>
            </p:nvSpPr>
            <p:spPr bwMode="auto">
              <a:xfrm>
                <a:off x="2267744" y="5313982"/>
                <a:ext cx="928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dirty="0"/>
                  <a:t>Steven</a:t>
                </a:r>
              </a:p>
              <a:p>
                <a:pPr algn="ctr" eaLnBrk="1" hangingPunct="1"/>
                <a:endParaRPr lang="en-US" dirty="0"/>
              </a:p>
              <a:p>
                <a:pPr algn="ctr" eaLnBrk="1" hangingPunct="1"/>
                <a:endParaRPr lang="en-US" dirty="0"/>
              </a:p>
            </p:txBody>
          </p:sp>
          <p:sp>
            <p:nvSpPr>
              <p:cNvPr id="28684" name="TextBox 111"/>
              <p:cNvSpPr txBox="1">
                <a:spLocks noChangeArrowheads="1"/>
              </p:cNvSpPr>
              <p:nvPr/>
            </p:nvSpPr>
            <p:spPr bwMode="auto">
              <a:xfrm>
                <a:off x="539552" y="5302949"/>
                <a:ext cx="1000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CA" dirty="0"/>
                  <a:t>Jim</a:t>
                </a:r>
              </a:p>
              <a:p>
                <a:pPr algn="ctr" eaLnBrk="1" hangingPunct="1"/>
                <a:endParaRPr lang="en-US" dirty="0"/>
              </a:p>
            </p:txBody>
          </p:sp>
        </p:grpSp>
      </p:grpSp>
      <p:pic>
        <p:nvPicPr>
          <p:cNvPr id="101" name="Picture 100" descr="Personal Ic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5263" y="1509713"/>
            <a:ext cx="35194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3"/>
          <p:cNvSpPr txBox="1">
            <a:spLocks noChangeArrowheads="1"/>
          </p:cNvSpPr>
          <p:nvPr/>
        </p:nvSpPr>
        <p:spPr bwMode="auto">
          <a:xfrm>
            <a:off x="3924300" y="1052513"/>
            <a:ext cx="1222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3500" dirty="0"/>
              <a:t>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1928811" y="785812"/>
            <a:ext cx="6644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t>3. Bonificación por Colocación de Equipo                                     (semanal)</a:t>
            </a:r>
            <a:endParaRPr lang="es-MX" sz="2800" b="1" dirty="0"/>
          </a:p>
        </p:txBody>
      </p:sp>
      <p:grpSp>
        <p:nvGrpSpPr>
          <p:cNvPr id="5" name="Group 4"/>
          <p:cNvGrpSpPr>
            <a:grpSpLocks/>
          </p:cNvGrpSpPr>
          <p:nvPr/>
        </p:nvGrpSpPr>
        <p:grpSpPr bwMode="auto">
          <a:xfrm>
            <a:off x="1982788" y="4664075"/>
            <a:ext cx="4516437" cy="841375"/>
            <a:chOff x="1982857" y="4664147"/>
            <a:chExt cx="4515811" cy="841954"/>
          </a:xfrm>
        </p:grpSpPr>
        <p:pic>
          <p:nvPicPr>
            <p:cNvPr id="29718" name="Picture 7" descr="3079941_A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8749" y="5014130"/>
              <a:ext cx="463241" cy="45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8" descr="2692953_A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1272" y="5004864"/>
              <a:ext cx="472673" cy="46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a:endCxn id="29723" idx="0"/>
            </p:cNvCxnSpPr>
            <p:nvPr/>
          </p:nvCxnSpPr>
          <p:spPr>
            <a:xfrm>
              <a:off x="5547888" y="4761052"/>
              <a:ext cx="95237" cy="252586"/>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29718" idx="0"/>
            </p:cNvCxnSpPr>
            <p:nvPr/>
          </p:nvCxnSpPr>
          <p:spPr>
            <a:xfrm>
              <a:off x="4803453" y="4761052"/>
              <a:ext cx="276187" cy="252586"/>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29733" idx="0"/>
            </p:cNvCxnSpPr>
            <p:nvPr/>
          </p:nvCxnSpPr>
          <p:spPr>
            <a:xfrm>
              <a:off x="5689155" y="4667324"/>
              <a:ext cx="536501" cy="300244"/>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9723" name="Picture 13" descr="2792035_A cop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9631" y="5014130"/>
              <a:ext cx="487341" cy="4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a:endCxn id="29719" idx="0"/>
            </p:cNvCxnSpPr>
            <p:nvPr/>
          </p:nvCxnSpPr>
          <p:spPr>
            <a:xfrm>
              <a:off x="4520917" y="4761052"/>
              <a:ext cx="46032" cy="243054"/>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9709" idx="2"/>
              <a:endCxn id="29726" idx="0"/>
            </p:cNvCxnSpPr>
            <p:nvPr/>
          </p:nvCxnSpPr>
          <p:spPr>
            <a:xfrm>
              <a:off x="3838387" y="4761052"/>
              <a:ext cx="195236" cy="247820"/>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9726" name="Picture 18" descr="1924520_A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9248" y="5008481"/>
              <a:ext cx="468994" cy="46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endCxn id="29730" idx="0"/>
            </p:cNvCxnSpPr>
            <p:nvPr/>
          </p:nvCxnSpPr>
          <p:spPr>
            <a:xfrm flipH="1">
              <a:off x="2214600" y="4664147"/>
              <a:ext cx="495231" cy="312953"/>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29732" idx="0"/>
            </p:cNvCxnSpPr>
            <p:nvPr/>
          </p:nvCxnSpPr>
          <p:spPr>
            <a:xfrm flipH="1">
              <a:off x="3454265" y="4714982"/>
              <a:ext cx="236505" cy="289124"/>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29731" idx="0"/>
            </p:cNvCxnSpPr>
            <p:nvPr/>
          </p:nvCxnSpPr>
          <p:spPr>
            <a:xfrm flipH="1">
              <a:off x="2809829" y="4714982"/>
              <a:ext cx="31746" cy="271650"/>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9730" name="Picture 35" descr="1497005_A cop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2857" y="4976925"/>
              <a:ext cx="463605" cy="45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1" name="Picture 36" descr="1651066_A copy.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3828" y="4986440"/>
              <a:ext cx="472672" cy="46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2" name="Picture 37" descr="1791308_A copy.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7438" y="5004864"/>
              <a:ext cx="472672" cy="46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3" name="Picture 38" descr="2785915_A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51098" y="4968125"/>
              <a:ext cx="547570" cy="53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a:grpSpLocks/>
          </p:cNvGrpSpPr>
          <p:nvPr/>
        </p:nvGrpSpPr>
        <p:grpSpPr bwMode="auto">
          <a:xfrm>
            <a:off x="1547664" y="5732462"/>
            <a:ext cx="6480719" cy="794924"/>
            <a:chOff x="340014" y="5434649"/>
            <a:chExt cx="10305426" cy="1263059"/>
          </a:xfrm>
        </p:grpSpPr>
        <p:sp>
          <p:nvSpPr>
            <p:cNvPr id="29716" name="TextBox 7"/>
            <p:cNvSpPr txBox="1">
              <a:spLocks noChangeArrowheads="1"/>
            </p:cNvSpPr>
            <p:nvPr/>
          </p:nvSpPr>
          <p:spPr bwMode="auto">
            <a:xfrm>
              <a:off x="340014" y="5817458"/>
              <a:ext cx="10305426" cy="8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3000" dirty="0" smtClean="0">
                  <a:solidFill>
                    <a:srgbClr val="3C3C3C"/>
                  </a:solidFill>
                </a:rPr>
                <a:t>Potencial infinito de crecimiento</a:t>
              </a:r>
              <a:endParaRPr lang="es-MX" sz="3000" dirty="0">
                <a:solidFill>
                  <a:srgbClr val="3C3C3C"/>
                </a:solidFill>
              </a:endParaRPr>
            </a:p>
          </p:txBody>
        </p:sp>
        <p:sp>
          <p:nvSpPr>
            <p:cNvPr id="42" name="Left Brace 41"/>
            <p:cNvSpPr/>
            <p:nvPr/>
          </p:nvSpPr>
          <p:spPr bwMode="auto">
            <a:xfrm rot="5400000" flipH="1">
              <a:off x="4482857" y="1635360"/>
              <a:ext cx="206836" cy="7805414"/>
            </a:xfrm>
            <a:prstGeom prst="leftBrace">
              <a:avLst>
                <a:gd name="adj1" fmla="val 53127"/>
                <a:gd name="adj2" fmla="val 52855"/>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cs typeface="Arial" pitchFamily="34" charset="0"/>
              </a:endParaRPr>
            </a:p>
          </p:txBody>
        </p:sp>
      </p:grpSp>
      <p:grpSp>
        <p:nvGrpSpPr>
          <p:cNvPr id="4" name="Group 3"/>
          <p:cNvGrpSpPr>
            <a:grpSpLocks/>
          </p:cNvGrpSpPr>
          <p:nvPr/>
        </p:nvGrpSpPr>
        <p:grpSpPr bwMode="auto">
          <a:xfrm>
            <a:off x="2573338" y="3559175"/>
            <a:ext cx="3257550" cy="1231900"/>
            <a:chOff x="2573828" y="3559537"/>
            <a:chExt cx="3256889" cy="1230939"/>
          </a:xfrm>
        </p:grpSpPr>
        <p:pic>
          <p:nvPicPr>
            <p:cNvPr id="29708" name="Picture 22" descr="1018500_C cop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73828" y="4060854"/>
              <a:ext cx="695291" cy="68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23" descr="1729267_C copy.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69803" y="4037333"/>
              <a:ext cx="735933" cy="72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24" descr="2840345_C copy.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59599" y="4032868"/>
              <a:ext cx="771118" cy="75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25" descr="1869456_C copy.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68242" y="4068816"/>
              <a:ext cx="734526" cy="72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a:stCxn id="29706" idx="2"/>
            </p:cNvCxnSpPr>
            <p:nvPr/>
          </p:nvCxnSpPr>
          <p:spPr>
            <a:xfrm flipH="1">
              <a:off x="4664141" y="3710232"/>
              <a:ext cx="184113" cy="387048"/>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9707" idx="2"/>
              <a:endCxn id="29709" idx="0"/>
            </p:cNvCxnSpPr>
            <p:nvPr/>
          </p:nvCxnSpPr>
          <p:spPr>
            <a:xfrm>
              <a:off x="3615017" y="3686438"/>
              <a:ext cx="222205" cy="350564"/>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29708" idx="0"/>
            </p:cNvCxnSpPr>
            <p:nvPr/>
          </p:nvCxnSpPr>
          <p:spPr>
            <a:xfrm flipH="1">
              <a:off x="2921419" y="3559537"/>
              <a:ext cx="693597" cy="501259"/>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9706" idx="2"/>
            </p:cNvCxnSpPr>
            <p:nvPr/>
          </p:nvCxnSpPr>
          <p:spPr>
            <a:xfrm>
              <a:off x="4848253" y="3710232"/>
              <a:ext cx="682486" cy="387048"/>
            </a:xfrm>
            <a:prstGeom prst="straightConnector1">
              <a:avLst/>
            </a:prstGeom>
            <a:ln w="3175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3" name="Group 2"/>
          <p:cNvGrpSpPr>
            <a:grpSpLocks/>
          </p:cNvGrpSpPr>
          <p:nvPr/>
        </p:nvGrpSpPr>
        <p:grpSpPr bwMode="auto">
          <a:xfrm>
            <a:off x="3203575" y="2316163"/>
            <a:ext cx="2055813" cy="1393825"/>
            <a:chOff x="3203796" y="2315951"/>
            <a:chExt cx="2056232" cy="1394431"/>
          </a:xfrm>
        </p:grpSpPr>
        <p:cxnSp>
          <p:nvCxnSpPr>
            <p:cNvPr id="33" name="Straight Arrow Connector 32"/>
            <p:cNvCxnSpPr>
              <a:endCxn id="29706" idx="0"/>
            </p:cNvCxnSpPr>
            <p:nvPr/>
          </p:nvCxnSpPr>
          <p:spPr>
            <a:xfrm>
              <a:off x="4307334" y="2315951"/>
              <a:ext cx="541447" cy="586042"/>
            </a:xfrm>
            <a:prstGeom prst="straightConnector1">
              <a:avLst/>
            </a:prstGeom>
            <a:ln w="7620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9707" idx="0"/>
            </p:cNvCxnSpPr>
            <p:nvPr/>
          </p:nvCxnSpPr>
          <p:spPr>
            <a:xfrm flipH="1">
              <a:off x="3615043" y="2315951"/>
              <a:ext cx="692291" cy="562219"/>
            </a:xfrm>
            <a:prstGeom prst="straightConnector1">
              <a:avLst/>
            </a:prstGeom>
            <a:ln w="76200" cap="flat" cmpd="sng">
              <a:solidFill>
                <a:schemeClr val="accent1"/>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9706" name="Picture 30" descr="2797967_D copy.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37469" y="2902234"/>
              <a:ext cx="822559" cy="80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3" descr="2430308_D copy.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3796" y="2878714"/>
              <a:ext cx="822559" cy="80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34" descr="Personal Icon.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14738" y="1393825"/>
            <a:ext cx="13843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7177327"/>
              </p:ext>
            </p:extLst>
          </p:nvPr>
        </p:nvGraphicFramePr>
        <p:xfrm>
          <a:off x="107505" y="2996952"/>
          <a:ext cx="8928991" cy="3784077"/>
        </p:xfrm>
        <a:graphic>
          <a:graphicData uri="http://schemas.openxmlformats.org/drawingml/2006/table">
            <a:tbl>
              <a:tblPr firstRow="1" bandRow="1">
                <a:tableStyleId>{5C22544A-7EE6-4342-B048-85BDC9FD1C3A}</a:tableStyleId>
              </a:tblPr>
              <a:tblGrid>
                <a:gridCol w="1296143"/>
                <a:gridCol w="1586614"/>
                <a:gridCol w="1656184"/>
                <a:gridCol w="2088232"/>
                <a:gridCol w="2301818"/>
              </a:tblGrid>
              <a:tr h="936104">
                <a:tc>
                  <a:txBody>
                    <a:bodyPr/>
                    <a:lstStyle/>
                    <a:p>
                      <a:pPr algn="ctr"/>
                      <a:r>
                        <a:rPr lang="es-MX" sz="1800" noProof="0" dirty="0" smtClean="0">
                          <a:solidFill>
                            <a:schemeClr val="bg1"/>
                          </a:solidFill>
                        </a:rPr>
                        <a:t>Paquete</a:t>
                      </a:r>
                      <a:r>
                        <a:rPr lang="es-MX" sz="1800" baseline="0" noProof="0" dirty="0" smtClean="0">
                          <a:solidFill>
                            <a:schemeClr val="bg1"/>
                          </a:solidFill>
                        </a:rPr>
                        <a:t> de Colocación </a:t>
                      </a:r>
                      <a:endParaRPr lang="es-MX" sz="1800" noProof="0" dirty="0">
                        <a:solidFill>
                          <a:schemeClr val="bg1"/>
                        </a:solidFill>
                      </a:endParaRPr>
                    </a:p>
                  </a:txBody>
                  <a:tcPr marL="91443" marR="91443" marT="45686" marB="45686"/>
                </a:tc>
                <a:tc>
                  <a:txBody>
                    <a:bodyPr/>
                    <a:lstStyle/>
                    <a:p>
                      <a:pPr algn="ctr"/>
                      <a:r>
                        <a:rPr lang="en-CA" sz="1800" dirty="0" smtClean="0">
                          <a:solidFill>
                            <a:schemeClr val="bg1"/>
                          </a:solidFill>
                        </a:rPr>
                        <a:t>Plata</a:t>
                      </a:r>
                      <a:endParaRPr lang="en-CA" sz="1800" dirty="0">
                        <a:solidFill>
                          <a:schemeClr val="bg1"/>
                        </a:solidFill>
                      </a:endParaRPr>
                    </a:p>
                  </a:txBody>
                  <a:tcPr marL="91443" marR="91443" marT="45686" marB="45686"/>
                </a:tc>
                <a:tc>
                  <a:txBody>
                    <a:bodyPr/>
                    <a:lstStyle/>
                    <a:p>
                      <a:pPr algn="ctr"/>
                      <a:r>
                        <a:rPr lang="en-CA" sz="1800" dirty="0" smtClean="0">
                          <a:solidFill>
                            <a:schemeClr val="bg1"/>
                          </a:solidFill>
                        </a:rPr>
                        <a:t>Oro</a:t>
                      </a:r>
                    </a:p>
                    <a:p>
                      <a:pPr marL="0" marR="0" indent="0" algn="ctr" defTabSz="457200" rtl="0" eaLnBrk="1" fontAlgn="auto" latinLnBrk="0" hangingPunct="1">
                        <a:lnSpc>
                          <a:spcPct val="100000"/>
                        </a:lnSpc>
                        <a:spcBef>
                          <a:spcPts val="0"/>
                        </a:spcBef>
                        <a:spcAft>
                          <a:spcPts val="0"/>
                        </a:spcAft>
                        <a:buClrTx/>
                        <a:buSzTx/>
                        <a:buFontTx/>
                        <a:buNone/>
                        <a:tabLst/>
                        <a:defRPr/>
                      </a:pPr>
                      <a:r>
                        <a:rPr lang="en-CA" sz="1600" dirty="0" smtClean="0">
                          <a:solidFill>
                            <a:schemeClr val="bg1"/>
                          </a:solidFill>
                        </a:rPr>
                        <a:t>(Ahorros*</a:t>
                      </a:r>
                      <a:r>
                        <a:rPr lang="en-CA" sz="1600" baseline="0" dirty="0" smtClean="0">
                          <a:solidFill>
                            <a:schemeClr val="bg1"/>
                          </a:solidFill>
                        </a:rPr>
                        <a:t> = $65)</a:t>
                      </a:r>
                      <a:endParaRPr lang="en-CA" sz="1600" dirty="0" smtClean="0">
                        <a:solidFill>
                          <a:schemeClr val="bg1"/>
                        </a:solidFill>
                      </a:endParaRPr>
                    </a:p>
                    <a:p>
                      <a:pPr algn="ctr"/>
                      <a:endParaRPr lang="en-CA" sz="1800" dirty="0">
                        <a:solidFill>
                          <a:schemeClr val="bg1"/>
                        </a:solidFill>
                      </a:endParaRPr>
                    </a:p>
                  </a:txBody>
                  <a:tcPr marL="91443" marR="91443" marT="45686" marB="45686"/>
                </a:tc>
                <a:tc>
                  <a:txBody>
                    <a:bodyPr/>
                    <a:lstStyle/>
                    <a:p>
                      <a:pPr algn="ctr"/>
                      <a:r>
                        <a:rPr lang="es-MX" sz="1800" noProof="0" dirty="0" smtClean="0">
                          <a:solidFill>
                            <a:schemeClr val="bg1"/>
                          </a:solidFill>
                        </a:rPr>
                        <a:t>Platino</a:t>
                      </a:r>
                    </a:p>
                    <a:p>
                      <a:pPr marL="0" marR="0" indent="0" algn="ctr" defTabSz="457200" rtl="0" eaLnBrk="1" fontAlgn="auto" latinLnBrk="0" hangingPunct="1">
                        <a:lnSpc>
                          <a:spcPct val="100000"/>
                        </a:lnSpc>
                        <a:spcBef>
                          <a:spcPts val="0"/>
                        </a:spcBef>
                        <a:spcAft>
                          <a:spcPts val="0"/>
                        </a:spcAft>
                        <a:buClrTx/>
                        <a:buSzTx/>
                        <a:buFontTx/>
                        <a:buNone/>
                        <a:tabLst/>
                        <a:defRPr/>
                      </a:pPr>
                      <a:r>
                        <a:rPr lang="en-CA" sz="1600" dirty="0" smtClean="0">
                          <a:solidFill>
                            <a:schemeClr val="bg1"/>
                          </a:solidFill>
                        </a:rPr>
                        <a:t>(Ahorros*</a:t>
                      </a:r>
                      <a:r>
                        <a:rPr lang="en-CA" sz="1600" baseline="0" dirty="0" smtClean="0">
                          <a:solidFill>
                            <a:schemeClr val="bg1"/>
                          </a:solidFill>
                        </a:rPr>
                        <a:t> = $194)</a:t>
                      </a:r>
                      <a:endParaRPr lang="en-CA" sz="1600" dirty="0" smtClean="0">
                        <a:solidFill>
                          <a:schemeClr val="bg1"/>
                        </a:solidFill>
                      </a:endParaRPr>
                    </a:p>
                    <a:p>
                      <a:pPr algn="ctr"/>
                      <a:endParaRPr lang="es-MX" sz="1800" noProof="0" dirty="0">
                        <a:solidFill>
                          <a:schemeClr val="bg1"/>
                        </a:solidFill>
                      </a:endParaRPr>
                    </a:p>
                  </a:txBody>
                  <a:tcPr marL="91443" marR="91443" marT="45686" marB="45686"/>
                </a:tc>
                <a:tc>
                  <a:txBody>
                    <a:bodyPr/>
                    <a:lstStyle/>
                    <a:p>
                      <a:pPr algn="ctr"/>
                      <a:r>
                        <a:rPr lang="en-CA" sz="1800" dirty="0" smtClean="0">
                          <a:solidFill>
                            <a:schemeClr val="bg1"/>
                          </a:solidFill>
                        </a:rPr>
                        <a:t>Diamante</a:t>
                      </a:r>
                      <a:endParaRPr lang="en-CA" sz="1600" dirty="0" smtClean="0">
                        <a:solidFill>
                          <a:schemeClr val="bg1"/>
                        </a:solidFill>
                      </a:endParaRPr>
                    </a:p>
                    <a:p>
                      <a:pPr algn="l"/>
                      <a:r>
                        <a:rPr lang="en-CA" sz="1600" dirty="0" smtClean="0">
                          <a:solidFill>
                            <a:schemeClr val="bg1"/>
                          </a:solidFill>
                        </a:rPr>
                        <a:t>Ahorros*=$606 (Queen)</a:t>
                      </a:r>
                      <a:r>
                        <a:rPr lang="en-CA" sz="1600" baseline="0" dirty="0" smtClean="0">
                          <a:solidFill>
                            <a:schemeClr val="bg1"/>
                          </a:solidFill>
                        </a:rPr>
                        <a:t>               </a:t>
                      </a:r>
                    </a:p>
                    <a:p>
                      <a:pPr algn="l"/>
                      <a:r>
                        <a:rPr lang="en-CA" sz="1600" baseline="0" dirty="0" smtClean="0">
                          <a:solidFill>
                            <a:schemeClr val="bg1"/>
                          </a:solidFill>
                        </a:rPr>
                        <a:t>                   </a:t>
                      </a:r>
                      <a:r>
                        <a:rPr lang="en-CA" sz="1600" dirty="0" smtClean="0">
                          <a:solidFill>
                            <a:schemeClr val="bg1"/>
                          </a:solidFill>
                        </a:rPr>
                        <a:t>$747</a:t>
                      </a:r>
                      <a:r>
                        <a:rPr lang="en-CA" sz="1600" baseline="0" dirty="0" smtClean="0">
                          <a:solidFill>
                            <a:schemeClr val="bg1"/>
                          </a:solidFill>
                        </a:rPr>
                        <a:t> (</a:t>
                      </a:r>
                      <a:r>
                        <a:rPr lang="en-CA" sz="1600" dirty="0" smtClean="0">
                          <a:solidFill>
                            <a:schemeClr val="bg1"/>
                          </a:solidFill>
                        </a:rPr>
                        <a:t>King)</a:t>
                      </a:r>
                    </a:p>
                  </a:txBody>
                  <a:tcPr marL="91443" marR="91443" marT="45686" marB="45686"/>
                </a:tc>
              </a:tr>
              <a:tr h="379162">
                <a:tc>
                  <a:txBody>
                    <a:bodyPr/>
                    <a:lstStyle/>
                    <a:p>
                      <a:pPr algn="ctr"/>
                      <a:r>
                        <a:rPr lang="en-CA" sz="1800" dirty="0" smtClean="0">
                          <a:solidFill>
                            <a:schemeClr val="tx1"/>
                          </a:solidFill>
                        </a:rPr>
                        <a:t>Precio</a:t>
                      </a:r>
                      <a:endParaRPr lang="en-CA" sz="1800" dirty="0">
                        <a:solidFill>
                          <a:schemeClr val="tx1"/>
                        </a:solidFill>
                      </a:endParaRPr>
                    </a:p>
                  </a:txBody>
                  <a:tcPr marL="91443" marR="91443" marT="45686" marB="45686"/>
                </a:tc>
                <a:tc>
                  <a:txBody>
                    <a:bodyPr/>
                    <a:lstStyle/>
                    <a:p>
                      <a:pPr algn="ctr"/>
                      <a:r>
                        <a:rPr lang="en-CA" sz="1800" dirty="0" smtClean="0"/>
                        <a:t>$98.00</a:t>
                      </a:r>
                      <a:endParaRPr lang="en-CA" sz="1800" dirty="0"/>
                    </a:p>
                  </a:txBody>
                  <a:tcPr marL="91443" marR="91443" marT="45686" marB="45686"/>
                </a:tc>
                <a:tc>
                  <a:txBody>
                    <a:bodyPr/>
                    <a:lstStyle/>
                    <a:p>
                      <a:pPr algn="ctr"/>
                      <a:r>
                        <a:rPr lang="en-CA" sz="1800" dirty="0" smtClean="0"/>
                        <a:t>$499.00</a:t>
                      </a:r>
                      <a:endParaRPr lang="en-CA" sz="1800" dirty="0"/>
                    </a:p>
                  </a:txBody>
                  <a:tcPr marL="91443" marR="91443" marT="45686" marB="45686"/>
                </a:tc>
                <a:tc>
                  <a:txBody>
                    <a:bodyPr/>
                    <a:lstStyle/>
                    <a:p>
                      <a:pPr algn="ctr"/>
                      <a:r>
                        <a:rPr lang="en-CA" sz="1800" dirty="0" smtClean="0"/>
                        <a:t>$999.00</a:t>
                      </a:r>
                      <a:endParaRPr lang="en-CA" sz="1800" dirty="0"/>
                    </a:p>
                  </a:txBody>
                  <a:tcPr marL="91443" marR="91443" marT="45686" marB="45686"/>
                </a:tc>
                <a:tc>
                  <a:txBody>
                    <a:bodyPr/>
                    <a:lstStyle/>
                    <a:p>
                      <a:pPr algn="ctr"/>
                      <a:r>
                        <a:rPr lang="en-CA" sz="1800" dirty="0" smtClean="0"/>
                        <a:t>$2,999.00</a:t>
                      </a:r>
                      <a:endParaRPr lang="en-CA" sz="1800" dirty="0"/>
                    </a:p>
                  </a:txBody>
                  <a:tcPr marL="91443" marR="91443" marT="45686" marB="45686"/>
                </a:tc>
              </a:tr>
              <a:tr h="1554231">
                <a:tc>
                  <a:txBody>
                    <a:bodyPr/>
                    <a:lstStyle/>
                    <a:p>
                      <a:pPr marL="0" indent="0" algn="ctr">
                        <a:buFont typeface="Arial" pitchFamily="34" charset="0"/>
                        <a:buNone/>
                      </a:pPr>
                      <a:r>
                        <a:rPr lang="en-CA" sz="1200" dirty="0" smtClean="0">
                          <a:solidFill>
                            <a:schemeClr val="tx1"/>
                          </a:solidFill>
                        </a:rPr>
                        <a:t>Contenido</a:t>
                      </a:r>
                      <a:endParaRPr lang="en-CA" sz="1200" dirty="0">
                        <a:solidFill>
                          <a:schemeClr val="tx1"/>
                        </a:solidFill>
                      </a:endParaRPr>
                    </a:p>
                  </a:txBody>
                  <a:tcPr marL="91443" marR="91443" marT="45686" marB="45686"/>
                </a:tc>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baseline="0" dirty="0" smtClean="0">
                          <a:solidFill>
                            <a:schemeClr val="tx1"/>
                          </a:solidFill>
                        </a:rPr>
                        <a:t>1 Balance for Men &amp; Women </a:t>
                      </a:r>
                      <a:endParaRPr lang="en-CA" sz="1200" dirty="0" smtClean="0">
                        <a:solidFill>
                          <a:schemeClr val="tx1"/>
                        </a:solidFill>
                      </a:endParaRPr>
                    </a:p>
                    <a:p>
                      <a:pPr marL="285750" indent="-285750">
                        <a:buFont typeface="Arial" pitchFamily="34" charset="0"/>
                        <a:buChar char="•"/>
                      </a:pPr>
                      <a:r>
                        <a:rPr lang="en-CA" sz="1200" dirty="0" smtClean="0">
                          <a:solidFill>
                            <a:schemeClr val="tx1"/>
                          </a:solidFill>
                        </a:rPr>
                        <a:t>1 zhi</a:t>
                      </a:r>
                      <a:r>
                        <a:rPr lang="en-CA" sz="1200" baseline="30000" dirty="0" smtClean="0">
                          <a:solidFill>
                            <a:schemeClr val="tx1"/>
                          </a:solidFill>
                        </a:rPr>
                        <a:t>4</a:t>
                      </a:r>
                      <a:r>
                        <a:rPr lang="en-CA" sz="1200" baseline="0" dirty="0" smtClean="0">
                          <a:solidFill>
                            <a:schemeClr val="tx1"/>
                          </a:solidFill>
                        </a:rPr>
                        <a:t> BLACK Coffee</a:t>
                      </a:r>
                    </a:p>
                  </a:txBody>
                  <a:tcPr marL="91443" marR="91443" marT="45686" marB="45686"/>
                </a:tc>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baseline="0" dirty="0" smtClean="0">
                          <a:solidFill>
                            <a:schemeClr val="tx1"/>
                          </a:solidFill>
                        </a:rPr>
                        <a:t>1 Balance for Men &amp; Women </a:t>
                      </a:r>
                      <a:endParaRPr lang="en-CA" sz="1200" dirty="0" smtClean="0">
                        <a:solidFill>
                          <a:schemeClr val="tx1"/>
                        </a:solidFill>
                      </a:endParaRPr>
                    </a:p>
                    <a:p>
                      <a:pPr marL="285750" indent="-285750">
                        <a:buFont typeface="Arial" pitchFamily="34" charset="0"/>
                        <a:buChar char="•"/>
                      </a:pPr>
                      <a:r>
                        <a:rPr lang="en-CA" sz="1200" dirty="0" smtClean="0">
                          <a:solidFill>
                            <a:schemeClr val="tx1"/>
                          </a:solidFill>
                        </a:rPr>
                        <a:t>1 Calm your Mind</a:t>
                      </a:r>
                    </a:p>
                    <a:p>
                      <a:pPr marL="285750" indent="-285750">
                        <a:buFont typeface="Arial" pitchFamily="34" charset="0"/>
                        <a:buChar char="•"/>
                      </a:pPr>
                      <a:r>
                        <a:rPr lang="en-CA" sz="1200" dirty="0" smtClean="0">
                          <a:solidFill>
                            <a:schemeClr val="tx1"/>
                          </a:solidFill>
                        </a:rPr>
                        <a:t>8 zhi</a:t>
                      </a:r>
                      <a:r>
                        <a:rPr lang="en-CA" sz="1200" baseline="30000" dirty="0" smtClean="0">
                          <a:solidFill>
                            <a:schemeClr val="tx1"/>
                          </a:solidFill>
                        </a:rPr>
                        <a:t>4</a:t>
                      </a:r>
                      <a:r>
                        <a:rPr lang="en-CA" sz="1200" baseline="0" dirty="0" smtClean="0">
                          <a:solidFill>
                            <a:schemeClr val="tx1"/>
                          </a:solidFill>
                        </a:rPr>
                        <a:t> BLACK Coffee</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dirty="0" smtClean="0">
                          <a:solidFill>
                            <a:schemeClr val="tx1"/>
                          </a:solidFill>
                        </a:rPr>
                        <a:t>4 zhi</a:t>
                      </a:r>
                      <a:r>
                        <a:rPr lang="en-CA" sz="1200" baseline="30000" dirty="0" smtClean="0">
                          <a:solidFill>
                            <a:schemeClr val="tx1"/>
                          </a:solidFill>
                        </a:rPr>
                        <a:t>5</a:t>
                      </a:r>
                      <a:r>
                        <a:rPr lang="en-CA" sz="1200" baseline="0" dirty="0" smtClean="0">
                          <a:solidFill>
                            <a:schemeClr val="tx1"/>
                          </a:solidFill>
                        </a:rPr>
                        <a:t> FLASH Coffee</a:t>
                      </a:r>
                    </a:p>
                    <a:p>
                      <a:pPr marL="285750" indent="-285750">
                        <a:buFont typeface="Arial" pitchFamily="34" charset="0"/>
                        <a:buChar char="•"/>
                      </a:pPr>
                      <a:r>
                        <a:rPr lang="en-CA" sz="1200" baseline="0" dirty="0" smtClean="0">
                          <a:solidFill>
                            <a:schemeClr val="tx1"/>
                          </a:solidFill>
                        </a:rPr>
                        <a:t>2 Lingzhi Tea</a:t>
                      </a:r>
                    </a:p>
                    <a:p>
                      <a:endParaRPr lang="en-CA" sz="1200" dirty="0">
                        <a:solidFill>
                          <a:schemeClr val="tx1"/>
                        </a:solidFill>
                      </a:endParaRPr>
                    </a:p>
                  </a:txBody>
                  <a:tcPr marL="91443" marR="91443" marT="45686" marB="45686"/>
                </a:tc>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baseline="0" dirty="0" smtClean="0"/>
                        <a:t>2 Balance </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dirty="0" smtClean="0"/>
                        <a:t>1 of each: Calm, Revitalize</a:t>
                      </a:r>
                      <a:r>
                        <a:rPr lang="en-CA" sz="1200" baseline="0" dirty="0" smtClean="0"/>
                        <a:t> Kidney (</a:t>
                      </a:r>
                      <a:r>
                        <a:rPr lang="en-CA" sz="1100" baseline="0" dirty="0" smtClean="0"/>
                        <a:t>M</a:t>
                      </a:r>
                      <a:r>
                        <a:rPr lang="en-CA" sz="1200" baseline="0" dirty="0" smtClean="0"/>
                        <a:t>), </a:t>
                      </a:r>
                      <a:r>
                        <a:rPr lang="en-CA" sz="1200" dirty="0" smtClean="0"/>
                        <a:t>Revitalize</a:t>
                      </a:r>
                      <a:r>
                        <a:rPr lang="en-CA" sz="1200" baseline="0" dirty="0" smtClean="0"/>
                        <a:t> Kidney (</a:t>
                      </a:r>
                      <a:r>
                        <a:rPr lang="en-CA" sz="1100" baseline="0" dirty="0" smtClean="0"/>
                        <a:t>W</a:t>
                      </a:r>
                      <a:r>
                        <a:rPr lang="en-CA" sz="1200" baseline="0" dirty="0" smtClean="0"/>
                        <a:t>), Soothe,  Cleanse, Rejuvenate ,  Nourish </a:t>
                      </a:r>
                    </a:p>
                    <a:p>
                      <a:pPr marL="285750" indent="-285750">
                        <a:buFont typeface="Arial" pitchFamily="34" charset="0"/>
                        <a:buChar char="•"/>
                      </a:pPr>
                      <a:r>
                        <a:rPr lang="en-CA" sz="1200" dirty="0" smtClean="0"/>
                        <a:t>10</a:t>
                      </a:r>
                      <a:r>
                        <a:rPr lang="en-CA" sz="1200" baseline="0" dirty="0" smtClean="0"/>
                        <a:t> </a:t>
                      </a:r>
                      <a:r>
                        <a:rPr lang="en-CA" sz="1200" dirty="0" smtClean="0"/>
                        <a:t>zhi</a:t>
                      </a:r>
                      <a:r>
                        <a:rPr lang="en-CA" sz="1200" baseline="30000" dirty="0" smtClean="0"/>
                        <a:t>4</a:t>
                      </a:r>
                      <a:r>
                        <a:rPr lang="en-CA" sz="1200" baseline="0" dirty="0" smtClean="0"/>
                        <a:t> BLACK Coffee</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dirty="0" smtClean="0"/>
                        <a:t>5 zhi</a:t>
                      </a:r>
                      <a:r>
                        <a:rPr lang="en-CA" sz="1200" baseline="30000" dirty="0" smtClean="0"/>
                        <a:t>5</a:t>
                      </a:r>
                      <a:r>
                        <a:rPr lang="en-CA" sz="1200" baseline="0" dirty="0" smtClean="0"/>
                        <a:t> FLASH Coffee</a:t>
                      </a:r>
                    </a:p>
                    <a:p>
                      <a:pPr marL="285750" indent="-285750">
                        <a:buFont typeface="Arial" pitchFamily="34" charset="0"/>
                        <a:buChar char="•"/>
                      </a:pPr>
                      <a:r>
                        <a:rPr lang="en-CA" sz="1200" baseline="0" dirty="0" smtClean="0"/>
                        <a:t>3 Lingzhi Tea</a:t>
                      </a:r>
                    </a:p>
                    <a:p>
                      <a:endParaRPr lang="en-CA" sz="1200" dirty="0"/>
                    </a:p>
                  </a:txBody>
                  <a:tcPr marL="91443" marR="91443" marT="45686" marB="45686"/>
                </a:tc>
                <a:tc>
                  <a:txBody>
                    <a:bodyPr/>
                    <a:lstStyle/>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baseline="0" dirty="0" smtClean="0"/>
                        <a:t>3 of  each: Balance, Calm </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dirty="0" smtClean="0"/>
                        <a:t>2 of each: Revitalize</a:t>
                      </a:r>
                      <a:r>
                        <a:rPr lang="en-CA" sz="1200" baseline="0" dirty="0" smtClean="0"/>
                        <a:t> Kidney (</a:t>
                      </a:r>
                      <a:r>
                        <a:rPr lang="en-CA" sz="1100" baseline="0" dirty="0" smtClean="0"/>
                        <a:t>M</a:t>
                      </a:r>
                      <a:r>
                        <a:rPr lang="en-CA" sz="1200" baseline="0" dirty="0" smtClean="0"/>
                        <a:t>), </a:t>
                      </a:r>
                      <a:r>
                        <a:rPr lang="en-CA" sz="1200" dirty="0" smtClean="0"/>
                        <a:t>Revitalize</a:t>
                      </a:r>
                      <a:r>
                        <a:rPr lang="en-CA" sz="1200" baseline="0" dirty="0" smtClean="0"/>
                        <a:t> Kidney (</a:t>
                      </a:r>
                      <a:r>
                        <a:rPr lang="en-CA" sz="1100" baseline="0" dirty="0" smtClean="0"/>
                        <a:t>W</a:t>
                      </a:r>
                      <a:r>
                        <a:rPr lang="en-CA" sz="1200" baseline="0" dirty="0" smtClean="0"/>
                        <a:t>), Soothe,  Cleanse, Rejuvenate,  Nourish </a:t>
                      </a:r>
                    </a:p>
                    <a:p>
                      <a:pPr marL="285750" indent="-285750">
                        <a:buFont typeface="Arial" pitchFamily="34" charset="0"/>
                        <a:buChar char="•"/>
                      </a:pPr>
                      <a:r>
                        <a:rPr lang="en-CA" sz="1200" dirty="0" smtClean="0"/>
                        <a:t>15 zhi</a:t>
                      </a:r>
                      <a:r>
                        <a:rPr lang="en-CA" sz="1200" baseline="30000" dirty="0" smtClean="0"/>
                        <a:t>4</a:t>
                      </a:r>
                      <a:r>
                        <a:rPr lang="en-CA" sz="1200" baseline="0" dirty="0" smtClean="0"/>
                        <a:t> BLACK Coffee</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CA" sz="1200" dirty="0" smtClean="0"/>
                        <a:t>10 zhi</a:t>
                      </a:r>
                      <a:r>
                        <a:rPr lang="en-CA" sz="1200" baseline="30000" dirty="0" smtClean="0"/>
                        <a:t>5</a:t>
                      </a:r>
                      <a:r>
                        <a:rPr lang="en-CA" sz="1200" baseline="0" dirty="0" smtClean="0"/>
                        <a:t> FLASH Coffee</a:t>
                      </a:r>
                    </a:p>
                    <a:p>
                      <a:pPr marL="285750" indent="-285750">
                        <a:buFont typeface="Arial" pitchFamily="34" charset="0"/>
                        <a:buChar char="•"/>
                      </a:pPr>
                      <a:r>
                        <a:rPr lang="en-CA" sz="1200" baseline="0" dirty="0" smtClean="0"/>
                        <a:t>4 Lingzhi Tea</a:t>
                      </a:r>
                    </a:p>
                    <a:p>
                      <a:pPr marL="285750" indent="-285750">
                        <a:buFont typeface="Arial" pitchFamily="34" charset="0"/>
                        <a:buChar char="•"/>
                      </a:pPr>
                      <a:r>
                        <a:rPr lang="en-CA" sz="1200" baseline="0" dirty="0" smtClean="0"/>
                        <a:t>2 of each: Gemsoles (M),  Gemsoles (W), Deep Sleep Eye Mask</a:t>
                      </a:r>
                    </a:p>
                    <a:p>
                      <a:pPr marL="285750" indent="-285750">
                        <a:buFont typeface="Arial" pitchFamily="34" charset="0"/>
                        <a:buChar char="•"/>
                      </a:pPr>
                      <a:r>
                        <a:rPr lang="en-CA" sz="1200" baseline="0" dirty="0" smtClean="0"/>
                        <a:t>Miss Ying Bedding (Queen or King)</a:t>
                      </a:r>
                    </a:p>
                  </a:txBody>
                  <a:tcPr marL="91443" marR="91443" marT="45686" marB="45686"/>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567874684"/>
              </p:ext>
            </p:extLst>
          </p:nvPr>
        </p:nvGraphicFramePr>
        <p:xfrm>
          <a:off x="107255" y="3122315"/>
          <a:ext cx="9001249" cy="2538932"/>
        </p:xfrm>
        <a:graphic>
          <a:graphicData uri="http://schemas.openxmlformats.org/drawingml/2006/table">
            <a:tbl>
              <a:tblPr firstRow="1" bandRow="1">
                <a:tableStyleId>{5C22544A-7EE6-4342-B048-85BDC9FD1C3A}</a:tableStyleId>
              </a:tblPr>
              <a:tblGrid>
                <a:gridCol w="1584221"/>
                <a:gridCol w="1440364"/>
                <a:gridCol w="1656184"/>
                <a:gridCol w="2160240"/>
                <a:gridCol w="2160240"/>
              </a:tblGrid>
              <a:tr h="679894">
                <a:tc>
                  <a:txBody>
                    <a:bodyPr/>
                    <a:lstStyle/>
                    <a:p>
                      <a:pPr algn="ctr"/>
                      <a:r>
                        <a:rPr lang="es-MX" sz="1400" noProof="0" dirty="0" smtClean="0"/>
                        <a:t>Status Colocación de Equipo</a:t>
                      </a:r>
                      <a:endParaRPr lang="es-MX" sz="1400" baseline="0" noProof="0" dirty="0" smtClean="0">
                        <a:solidFill>
                          <a:schemeClr val="bg1"/>
                        </a:solidFill>
                      </a:endParaRPr>
                    </a:p>
                  </a:txBody>
                  <a:tcPr marL="91443" marR="91443" marT="45714" marB="45714"/>
                </a:tc>
                <a:tc>
                  <a:txBody>
                    <a:bodyPr/>
                    <a:lstStyle/>
                    <a:p>
                      <a:pPr algn="ctr"/>
                      <a:r>
                        <a:rPr lang="en-CA" sz="1800" dirty="0" smtClean="0"/>
                        <a:t>Plata</a:t>
                      </a:r>
                      <a:endParaRPr lang="en-CA" sz="1800" dirty="0"/>
                    </a:p>
                  </a:txBody>
                  <a:tcPr marL="91443" marR="91443" marT="45714" marB="45714"/>
                </a:tc>
                <a:tc>
                  <a:txBody>
                    <a:bodyPr/>
                    <a:lstStyle/>
                    <a:p>
                      <a:pPr algn="ctr"/>
                      <a:r>
                        <a:rPr lang="en-CA" sz="1800" dirty="0" smtClean="0"/>
                        <a:t>Oro</a:t>
                      </a:r>
                      <a:endParaRPr lang="en-CA" sz="1800" dirty="0"/>
                    </a:p>
                  </a:txBody>
                  <a:tcPr marL="91443" marR="91443" marT="45714" marB="45714"/>
                </a:tc>
                <a:tc>
                  <a:txBody>
                    <a:bodyPr/>
                    <a:lstStyle/>
                    <a:p>
                      <a:pPr algn="ctr"/>
                      <a:r>
                        <a:rPr lang="es-MX" sz="1800" noProof="0" dirty="0" smtClean="0"/>
                        <a:t>Platino</a:t>
                      </a:r>
                      <a:endParaRPr lang="es-MX" sz="1800" noProof="0" dirty="0"/>
                    </a:p>
                  </a:txBody>
                  <a:tcPr marL="91443" marR="91443" marT="45714" marB="45714"/>
                </a:tc>
                <a:tc>
                  <a:txBody>
                    <a:bodyPr/>
                    <a:lstStyle/>
                    <a:p>
                      <a:pPr algn="ctr"/>
                      <a:r>
                        <a:rPr lang="en-CA" sz="1800" dirty="0" smtClean="0"/>
                        <a:t>Diamante</a:t>
                      </a:r>
                      <a:endParaRPr lang="en-CA" sz="1800" dirty="0"/>
                    </a:p>
                  </a:txBody>
                  <a:tcPr marL="91443" marR="91443" marT="45714" marB="45714"/>
                </a:tc>
              </a:tr>
              <a:tr h="467178">
                <a:tc>
                  <a:txBody>
                    <a:bodyPr/>
                    <a:lstStyle/>
                    <a:p>
                      <a:pPr algn="ctr"/>
                      <a:r>
                        <a:rPr lang="es-MX" sz="1400" noProof="0" dirty="0" smtClean="0"/>
                        <a:t>Personal QFV</a:t>
                      </a:r>
                      <a:endParaRPr lang="es-MX" sz="1400" noProof="0" dirty="0"/>
                    </a:p>
                  </a:txBody>
                  <a:tcPr marL="91443" marR="91443" marT="45714" marB="45714"/>
                </a:tc>
                <a:tc>
                  <a:txBody>
                    <a:bodyPr/>
                    <a:lstStyle/>
                    <a:p>
                      <a:pPr algn="ctr"/>
                      <a:r>
                        <a:rPr lang="en-CA" sz="1800" dirty="0" smtClean="0"/>
                        <a:t>70</a:t>
                      </a:r>
                      <a:endParaRPr lang="en-CA" sz="1800" dirty="0"/>
                    </a:p>
                  </a:txBody>
                  <a:tcPr marL="91443" marR="91443" marT="45714" marB="45714"/>
                </a:tc>
                <a:tc>
                  <a:txBody>
                    <a:bodyPr/>
                    <a:lstStyle/>
                    <a:p>
                      <a:pPr algn="ctr"/>
                      <a:r>
                        <a:rPr lang="en-CA" sz="1800" dirty="0" smtClean="0"/>
                        <a:t>350</a:t>
                      </a:r>
                      <a:endParaRPr lang="en-CA" sz="1800" dirty="0"/>
                    </a:p>
                  </a:txBody>
                  <a:tcPr marL="91443" marR="91443" marT="45714" marB="45714"/>
                </a:tc>
                <a:tc>
                  <a:txBody>
                    <a:bodyPr/>
                    <a:lstStyle/>
                    <a:p>
                      <a:pPr algn="ctr"/>
                      <a:r>
                        <a:rPr lang="en-CA" sz="1800" dirty="0" smtClean="0"/>
                        <a:t>700</a:t>
                      </a:r>
                      <a:endParaRPr lang="en-CA" sz="1800" dirty="0"/>
                    </a:p>
                  </a:txBody>
                  <a:tcPr marL="91443" marR="91443" marT="45714" marB="45714"/>
                </a:tc>
                <a:tc>
                  <a:txBody>
                    <a:bodyPr/>
                    <a:lstStyle/>
                    <a:p>
                      <a:pPr algn="ctr"/>
                      <a:r>
                        <a:rPr lang="en-CA" sz="1800" dirty="0" smtClean="0"/>
                        <a:t>2,100</a:t>
                      </a:r>
                      <a:endParaRPr lang="en-CA" sz="1800" dirty="0"/>
                    </a:p>
                  </a:txBody>
                  <a:tcPr marL="91443" marR="91443" marT="45714" marB="45714"/>
                </a:tc>
              </a:tr>
              <a:tr h="427140">
                <a:tc>
                  <a:txBody>
                    <a:bodyPr/>
                    <a:lstStyle/>
                    <a:p>
                      <a:pPr algn="ctr"/>
                      <a:r>
                        <a:rPr lang="es-MX" sz="1400" noProof="0" dirty="0" smtClean="0"/>
                        <a:t>% Rama de Paga en</a:t>
                      </a:r>
                      <a:r>
                        <a:rPr lang="es-MX" sz="1400" baseline="0" noProof="0" dirty="0" smtClean="0"/>
                        <a:t> BO</a:t>
                      </a:r>
                      <a:endParaRPr lang="es-MX" sz="1400" noProof="0" dirty="0"/>
                    </a:p>
                  </a:txBody>
                  <a:tcPr marL="91443" marR="91443" marT="45714" marB="45714"/>
                </a:tc>
                <a:tc>
                  <a:txBody>
                    <a:bodyPr/>
                    <a:lstStyle/>
                    <a:p>
                      <a:pPr algn="ctr"/>
                      <a:r>
                        <a:rPr lang="en-CA" sz="1800" dirty="0" smtClean="0"/>
                        <a:t>5%</a:t>
                      </a:r>
                      <a:endParaRPr lang="en-CA" sz="1800" dirty="0"/>
                    </a:p>
                  </a:txBody>
                  <a:tcPr marL="91443" marR="91443" marT="45714" marB="45714"/>
                </a:tc>
                <a:tc>
                  <a:txBody>
                    <a:bodyPr/>
                    <a:lstStyle/>
                    <a:p>
                      <a:pPr algn="ctr"/>
                      <a:r>
                        <a:rPr lang="en-CA" sz="1800" dirty="0" smtClean="0"/>
                        <a:t>10%</a:t>
                      </a:r>
                      <a:endParaRPr lang="en-CA" sz="1800" dirty="0"/>
                    </a:p>
                  </a:txBody>
                  <a:tcPr marL="91443" marR="91443" marT="45714" marB="45714"/>
                </a:tc>
                <a:tc>
                  <a:txBody>
                    <a:bodyPr/>
                    <a:lstStyle/>
                    <a:p>
                      <a:pPr algn="ctr"/>
                      <a:r>
                        <a:rPr lang="en-CA" sz="1800" dirty="0" smtClean="0"/>
                        <a:t>15%</a:t>
                      </a:r>
                      <a:endParaRPr lang="en-CA" sz="1800" dirty="0"/>
                    </a:p>
                  </a:txBody>
                  <a:tcPr marL="91443" marR="91443" marT="45714" marB="45714"/>
                </a:tc>
                <a:tc>
                  <a:txBody>
                    <a:bodyPr/>
                    <a:lstStyle/>
                    <a:p>
                      <a:pPr algn="ctr"/>
                      <a:r>
                        <a:rPr lang="en-CA" sz="1800" dirty="0" smtClean="0"/>
                        <a:t>20%</a:t>
                      </a:r>
                      <a:endParaRPr lang="en-CA" sz="1800" dirty="0"/>
                    </a:p>
                  </a:txBody>
                  <a:tcPr marL="91443" marR="91443" marT="45714" marB="45714"/>
                </a:tc>
              </a:tr>
              <a:tr h="873713">
                <a:tc>
                  <a:txBody>
                    <a:bodyPr/>
                    <a:lstStyle/>
                    <a:p>
                      <a:pPr algn="ctr"/>
                      <a:r>
                        <a:rPr lang="es-MX" sz="1400" noProof="0" dirty="0" smtClean="0"/>
                        <a:t>Máximo Potencial de Ingreso Semanal ($)</a:t>
                      </a:r>
                      <a:r>
                        <a:rPr lang="es-MX" sz="1400" baseline="0" noProof="0" dirty="0" smtClean="0"/>
                        <a:t> </a:t>
                      </a:r>
                      <a:endParaRPr lang="es-MX" sz="1400" noProof="0" dirty="0"/>
                    </a:p>
                  </a:txBody>
                  <a:tcPr marL="91443" marR="91443" marT="45714" marB="45714"/>
                </a:tc>
                <a:tc>
                  <a:txBody>
                    <a:bodyPr/>
                    <a:lstStyle/>
                    <a:p>
                      <a:pPr algn="ctr"/>
                      <a:endParaRPr lang="en-CA" sz="1800" dirty="0" smtClean="0"/>
                    </a:p>
                    <a:p>
                      <a:pPr algn="ctr"/>
                      <a:r>
                        <a:rPr lang="en-CA" sz="1800" dirty="0" smtClean="0"/>
                        <a:t>500</a:t>
                      </a:r>
                      <a:endParaRPr lang="en-CA" sz="1800" dirty="0"/>
                    </a:p>
                  </a:txBody>
                  <a:tcPr marL="91443" marR="91443" marT="45714" marB="45714"/>
                </a:tc>
                <a:tc>
                  <a:txBody>
                    <a:bodyPr/>
                    <a:lstStyle/>
                    <a:p>
                      <a:pPr algn="ctr"/>
                      <a:endParaRPr lang="en-CA" sz="1800" dirty="0" smtClean="0"/>
                    </a:p>
                    <a:p>
                      <a:pPr algn="ctr"/>
                      <a:r>
                        <a:rPr lang="en-CA" sz="1800" dirty="0" smtClean="0"/>
                        <a:t>2,000</a:t>
                      </a:r>
                      <a:endParaRPr lang="en-CA" sz="1800" dirty="0"/>
                    </a:p>
                  </a:txBody>
                  <a:tcPr marL="91443" marR="91443" marT="45714" marB="45714"/>
                </a:tc>
                <a:tc>
                  <a:txBody>
                    <a:bodyPr/>
                    <a:lstStyle/>
                    <a:p>
                      <a:pPr algn="ctr"/>
                      <a:endParaRPr lang="en-CA" sz="1800" dirty="0" smtClean="0"/>
                    </a:p>
                    <a:p>
                      <a:pPr algn="ctr"/>
                      <a:r>
                        <a:rPr lang="en-CA" sz="1800" dirty="0" smtClean="0"/>
                        <a:t>10,000</a:t>
                      </a:r>
                      <a:endParaRPr lang="en-CA" sz="1800" dirty="0"/>
                    </a:p>
                  </a:txBody>
                  <a:tcPr marL="91443" marR="91443" marT="45714" marB="45714"/>
                </a:tc>
                <a:tc>
                  <a:txBody>
                    <a:bodyPr/>
                    <a:lstStyle/>
                    <a:p>
                      <a:pPr algn="ctr"/>
                      <a:endParaRPr lang="en-CA" sz="1800" dirty="0" smtClean="0"/>
                    </a:p>
                    <a:p>
                      <a:pPr algn="ctr"/>
                      <a:r>
                        <a:rPr lang="en-CA" sz="1800" dirty="0" smtClean="0"/>
                        <a:t>25,000</a:t>
                      </a:r>
                      <a:endParaRPr lang="en-CA" sz="1800" dirty="0"/>
                    </a:p>
                  </a:txBody>
                  <a:tcPr marL="91443" marR="91443" marT="45714" marB="45714"/>
                </a:tc>
              </a:tr>
            </a:tbl>
          </a:graphicData>
        </a:graphic>
      </p:graphicFrame>
      <p:sp>
        <p:nvSpPr>
          <p:cNvPr id="30722" name="TextBox 3"/>
          <p:cNvSpPr txBox="1">
            <a:spLocks noChangeArrowheads="1"/>
          </p:cNvSpPr>
          <p:nvPr/>
        </p:nvSpPr>
        <p:spPr bwMode="auto">
          <a:xfrm>
            <a:off x="2520875" y="706376"/>
            <a:ext cx="6875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dirty="0" smtClean="0"/>
              <a:t>Escoge el paquete correcto, y arranca tu negocio!</a:t>
            </a:r>
            <a:endParaRPr lang="es-MX" dirty="0"/>
          </a:p>
        </p:txBody>
      </p:sp>
      <p:sp>
        <p:nvSpPr>
          <p:cNvPr id="30782" name="Rectangle 4"/>
          <p:cNvSpPr>
            <a:spLocks noChangeArrowheads="1"/>
          </p:cNvSpPr>
          <p:nvPr/>
        </p:nvSpPr>
        <p:spPr bwMode="auto">
          <a:xfrm>
            <a:off x="3235994" y="116632"/>
            <a:ext cx="349493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s-MX" sz="3500" dirty="0" smtClean="0"/>
              <a:t>¡Cómo comenzar?</a:t>
            </a:r>
            <a:endParaRPr lang="es-MX" sz="3500" dirty="0"/>
          </a:p>
        </p:txBody>
      </p:sp>
      <p:cxnSp>
        <p:nvCxnSpPr>
          <p:cNvPr id="8" name="直線接點 7"/>
          <p:cNvCxnSpPr/>
          <p:nvPr/>
        </p:nvCxnSpPr>
        <p:spPr>
          <a:xfrm>
            <a:off x="2268463" y="697657"/>
            <a:ext cx="687553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383230" y="1272948"/>
            <a:ext cx="7509250" cy="1724004"/>
            <a:chOff x="1235026" y="1844824"/>
            <a:chExt cx="7509250" cy="172400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026" y="1889788"/>
              <a:ext cx="1467204" cy="146720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230" y="1844824"/>
              <a:ext cx="1724004" cy="172400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1844824"/>
              <a:ext cx="1724004" cy="172400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1844824"/>
              <a:ext cx="1724004" cy="1724004"/>
            </a:xfrm>
            <a:prstGeom prst="rect">
              <a:avLst/>
            </a:prstGeom>
          </p:spPr>
        </p:pic>
      </p:grpSp>
      <p:sp>
        <p:nvSpPr>
          <p:cNvPr id="2" name="Rectangle 1"/>
          <p:cNvSpPr/>
          <p:nvPr/>
        </p:nvSpPr>
        <p:spPr>
          <a:xfrm>
            <a:off x="56070" y="6372036"/>
            <a:ext cx="3651834" cy="369332"/>
          </a:xfrm>
          <a:prstGeom prst="rect">
            <a:avLst/>
          </a:prstGeom>
        </p:spPr>
        <p:txBody>
          <a:bodyPr wrap="none">
            <a:spAutoFit/>
          </a:bodyPr>
          <a:lstStyle/>
          <a:p>
            <a:r>
              <a:rPr lang="en-CA" dirty="0" smtClean="0">
                <a:solidFill>
                  <a:srgbClr val="FF0000"/>
                </a:solidFill>
              </a:rPr>
              <a:t> </a:t>
            </a:r>
            <a:r>
              <a:rPr lang="en-CA" dirty="0" smtClean="0"/>
              <a:t>*Ahorro sobre precios individuales. </a:t>
            </a:r>
            <a:endParaRPr lang="en-CA"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512763"/>
            <a:ext cx="245903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Box 7"/>
          <p:cNvSpPr txBox="1">
            <a:spLocks noChangeArrowheads="1"/>
          </p:cNvSpPr>
          <p:nvPr/>
        </p:nvSpPr>
        <p:spPr bwMode="auto">
          <a:xfrm>
            <a:off x="3995936" y="981075"/>
            <a:ext cx="5076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solidFill>
                  <a:srgbClr val="3C3C3C"/>
                </a:solidFill>
              </a:rPr>
              <a:t>Colocación de Equipo Ejemplo #</a:t>
            </a:r>
            <a:r>
              <a:rPr lang="en-US" sz="2800" b="1" dirty="0">
                <a:solidFill>
                  <a:srgbClr val="3C3C3C"/>
                </a:solidFill>
              </a:rPr>
              <a:t>1</a:t>
            </a:r>
          </a:p>
        </p:txBody>
      </p:sp>
      <p:sp>
        <p:nvSpPr>
          <p:cNvPr id="31748" name="TextBox 8"/>
          <p:cNvSpPr txBox="1">
            <a:spLocks noChangeArrowheads="1"/>
          </p:cNvSpPr>
          <p:nvPr/>
        </p:nvSpPr>
        <p:spPr bwMode="auto">
          <a:xfrm>
            <a:off x="152400" y="6167438"/>
            <a:ext cx="82296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sz="1100" dirty="0">
                <a:solidFill>
                  <a:srgbClr val="3C3C3C"/>
                </a:solidFill>
              </a:rPr>
              <a:t>* </a:t>
            </a:r>
            <a:r>
              <a:rPr lang="es-ES" sz="1100" dirty="0" smtClean="0">
                <a:solidFill>
                  <a:srgbClr val="3C3C3C"/>
                </a:solidFill>
              </a:rPr>
              <a:t>Proyección de ingresos: Las proyecciones de ingresos de arriba son sólo con propósitos ilustrativos.. Los resultados individuales variarán en base al tiempo y esfuerzos necesarios para ganar estos ingresos potenciales.. La compañía no ha proyectado ninguna ganancia promedio. La compañía no garantiza ningún ingreso.</a:t>
            </a:r>
            <a:endParaRPr lang="es-ES" sz="1100" dirty="0">
              <a:solidFill>
                <a:srgbClr val="3C3C3C"/>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49779420"/>
              </p:ext>
            </p:extLst>
          </p:nvPr>
        </p:nvGraphicFramePr>
        <p:xfrm>
          <a:off x="1162050" y="4078288"/>
          <a:ext cx="6723063" cy="1106490"/>
        </p:xfrm>
        <a:graphic>
          <a:graphicData uri="http://schemas.openxmlformats.org/drawingml/2006/table">
            <a:tbl>
              <a:tblPr firstRow="1" bandRow="1">
                <a:tableStyleId>{5C22544A-7EE6-4342-B048-85BDC9FD1C3A}</a:tableStyleId>
              </a:tblPr>
              <a:tblGrid>
                <a:gridCol w="2988908"/>
                <a:gridCol w="748061"/>
                <a:gridCol w="786681"/>
                <a:gridCol w="1071924"/>
                <a:gridCol w="1127489"/>
              </a:tblGrid>
              <a:tr h="370417">
                <a:tc>
                  <a:txBody>
                    <a:bodyPr/>
                    <a:lstStyle/>
                    <a:p>
                      <a:r>
                        <a:rPr lang="es-MX" sz="1400" b="1" noProof="0" dirty="0" smtClean="0">
                          <a:solidFill>
                            <a:schemeClr val="tx1"/>
                          </a:solidFill>
                          <a:latin typeface="+mn-lt"/>
                        </a:rPr>
                        <a:t>Status de Colocación</a:t>
                      </a:r>
                      <a:endParaRPr lang="es-MX" sz="1400" b="1" noProof="0" dirty="0">
                        <a:solidFill>
                          <a:schemeClr val="tx1"/>
                        </a:solidFill>
                        <a:latin typeface="+mn-lt"/>
                      </a:endParaRPr>
                    </a:p>
                  </a:txBody>
                  <a:tcPr marL="91444" marR="91444" marT="45668" marB="45668"/>
                </a:tc>
                <a:tc>
                  <a:txBody>
                    <a:bodyPr/>
                    <a:lstStyle/>
                    <a:p>
                      <a:pPr algn="ctr"/>
                      <a:r>
                        <a:rPr lang="es-MX" sz="1400" noProof="0" dirty="0" smtClean="0">
                          <a:latin typeface="+mn-lt"/>
                        </a:rPr>
                        <a:t>PLATA</a:t>
                      </a:r>
                      <a:endParaRPr lang="es-MX" sz="1400" noProof="0" dirty="0">
                        <a:latin typeface="+mn-lt"/>
                      </a:endParaRPr>
                    </a:p>
                  </a:txBody>
                  <a:tcPr marL="91444" marR="91444" marT="45668" marB="45668"/>
                </a:tc>
                <a:tc>
                  <a:txBody>
                    <a:bodyPr/>
                    <a:lstStyle/>
                    <a:p>
                      <a:pPr algn="ctr"/>
                      <a:r>
                        <a:rPr lang="es-MX" sz="1400" noProof="0" dirty="0" smtClean="0">
                          <a:latin typeface="+mn-lt"/>
                        </a:rPr>
                        <a:t>ORO</a:t>
                      </a:r>
                      <a:endParaRPr lang="es-MX" sz="1400" noProof="0" dirty="0">
                        <a:latin typeface="+mn-lt"/>
                      </a:endParaRPr>
                    </a:p>
                  </a:txBody>
                  <a:tcPr marL="91444" marR="91444" marT="45668" marB="45668"/>
                </a:tc>
                <a:tc>
                  <a:txBody>
                    <a:bodyPr/>
                    <a:lstStyle/>
                    <a:p>
                      <a:pPr algn="ctr"/>
                      <a:r>
                        <a:rPr lang="es-MX" sz="1400" noProof="0" dirty="0" smtClean="0">
                          <a:latin typeface="+mn-lt"/>
                        </a:rPr>
                        <a:t>PLATINO</a:t>
                      </a:r>
                      <a:endParaRPr lang="es-MX" sz="1400" noProof="0" dirty="0">
                        <a:latin typeface="+mn-lt"/>
                      </a:endParaRPr>
                    </a:p>
                  </a:txBody>
                  <a:tcPr marL="91444" marR="91444" marT="45668" marB="45668"/>
                </a:tc>
                <a:tc>
                  <a:txBody>
                    <a:bodyPr/>
                    <a:lstStyle/>
                    <a:p>
                      <a:pPr algn="ctr"/>
                      <a:r>
                        <a:rPr lang="es-MX" sz="1400" noProof="0" dirty="0" smtClean="0">
                          <a:latin typeface="+mn-lt"/>
                        </a:rPr>
                        <a:t>DIAMANTE</a:t>
                      </a:r>
                      <a:endParaRPr lang="es-MX" sz="1400" noProof="0" dirty="0">
                        <a:latin typeface="+mn-lt"/>
                      </a:endParaRPr>
                    </a:p>
                  </a:txBody>
                  <a:tcPr marL="91444" marR="91444" marT="45668" marB="45668"/>
                </a:tc>
              </a:tr>
              <a:tr h="370417">
                <a:tc>
                  <a:txBody>
                    <a:bodyPr/>
                    <a:lstStyle/>
                    <a:p>
                      <a:r>
                        <a:rPr lang="es-MX" sz="1400" b="1" noProof="0" dirty="0" smtClean="0">
                          <a:solidFill>
                            <a:schemeClr val="tx1"/>
                          </a:solidFill>
                          <a:latin typeface="+mn-lt"/>
                        </a:rPr>
                        <a:t>% de Rama de Pago (PTV)</a:t>
                      </a:r>
                      <a:endParaRPr lang="es-MX" sz="1400" b="1" noProof="0" dirty="0">
                        <a:solidFill>
                          <a:schemeClr val="tx1"/>
                        </a:solidFill>
                        <a:latin typeface="+mn-lt"/>
                      </a:endParaRPr>
                    </a:p>
                  </a:txBody>
                  <a:tcPr marL="91444" marR="91444" marT="45668" marB="45668"/>
                </a:tc>
                <a:tc>
                  <a:txBody>
                    <a:bodyPr/>
                    <a:lstStyle/>
                    <a:p>
                      <a:pPr algn="ctr"/>
                      <a:r>
                        <a:rPr lang="en-US" sz="1800" dirty="0" smtClean="0">
                          <a:latin typeface="+mn-lt"/>
                        </a:rPr>
                        <a:t>5%</a:t>
                      </a:r>
                      <a:endParaRPr lang="en-US" sz="1800" dirty="0">
                        <a:latin typeface="+mn-lt"/>
                      </a:endParaRPr>
                    </a:p>
                  </a:txBody>
                  <a:tcPr marL="91444" marR="91444" marT="45668" marB="45668"/>
                </a:tc>
                <a:tc>
                  <a:txBody>
                    <a:bodyPr/>
                    <a:lstStyle/>
                    <a:p>
                      <a:pPr algn="ctr"/>
                      <a:r>
                        <a:rPr lang="en-US" sz="1800" dirty="0" smtClean="0">
                          <a:latin typeface="+mn-lt"/>
                        </a:rPr>
                        <a:t>10%</a:t>
                      </a:r>
                      <a:endParaRPr lang="en-US" sz="1800" dirty="0">
                        <a:latin typeface="+mn-lt"/>
                      </a:endParaRPr>
                    </a:p>
                  </a:txBody>
                  <a:tcPr marL="91444" marR="91444" marT="45668" marB="45668"/>
                </a:tc>
                <a:tc>
                  <a:txBody>
                    <a:bodyPr/>
                    <a:lstStyle/>
                    <a:p>
                      <a:pPr algn="ctr"/>
                      <a:r>
                        <a:rPr lang="en-US" sz="1800" dirty="0" smtClean="0">
                          <a:latin typeface="+mn-lt"/>
                        </a:rPr>
                        <a:t>15%</a:t>
                      </a:r>
                      <a:endParaRPr lang="en-US" sz="1800" dirty="0">
                        <a:latin typeface="+mn-lt"/>
                      </a:endParaRPr>
                    </a:p>
                  </a:txBody>
                  <a:tcPr marL="91444" marR="91444" marT="45668" marB="45668"/>
                </a:tc>
                <a:tc>
                  <a:txBody>
                    <a:bodyPr/>
                    <a:lstStyle/>
                    <a:p>
                      <a:pPr algn="ctr"/>
                      <a:r>
                        <a:rPr lang="en-US" sz="1800" dirty="0" smtClean="0">
                          <a:latin typeface="+mn-lt"/>
                        </a:rPr>
                        <a:t>20%</a:t>
                      </a:r>
                      <a:endParaRPr lang="en-US" sz="1800" dirty="0">
                        <a:latin typeface="+mn-lt"/>
                      </a:endParaRPr>
                    </a:p>
                  </a:txBody>
                  <a:tcPr marL="91444" marR="91444" marT="45668" marB="45668"/>
                </a:tc>
              </a:tr>
              <a:tr h="365653">
                <a:tc>
                  <a:txBody>
                    <a:bodyPr/>
                    <a:lstStyle/>
                    <a:p>
                      <a:r>
                        <a:rPr lang="es-MX" sz="1200" b="1" dirty="0" smtClean="0">
                          <a:solidFill>
                            <a:schemeClr val="tx1"/>
                          </a:solidFill>
                          <a:latin typeface="+mn-lt"/>
                        </a:rPr>
                        <a:t>Bonificación semanal por rama de paga</a:t>
                      </a:r>
                      <a:endParaRPr lang="es-MX" sz="1200" b="1" noProof="0" dirty="0">
                        <a:solidFill>
                          <a:schemeClr val="tx1"/>
                        </a:solidFill>
                        <a:latin typeface="+mn-lt"/>
                      </a:endParaRPr>
                    </a:p>
                  </a:txBody>
                  <a:tcPr marL="91444" marR="91444" marT="45668" marB="45668"/>
                </a:tc>
                <a:tc>
                  <a:txBody>
                    <a:bodyPr/>
                    <a:lstStyle/>
                    <a:p>
                      <a:pPr algn="ctr"/>
                      <a:r>
                        <a:rPr lang="en-US" sz="1800" b="1" dirty="0" smtClean="0">
                          <a:latin typeface="+mn-lt"/>
                        </a:rPr>
                        <a:t>$50</a:t>
                      </a:r>
                      <a:endParaRPr lang="en-US" sz="1800" b="1" dirty="0">
                        <a:latin typeface="+mn-lt"/>
                      </a:endParaRPr>
                    </a:p>
                  </a:txBody>
                  <a:tcPr marL="91444" marR="91444" marT="45668" marB="45668"/>
                </a:tc>
                <a:tc>
                  <a:txBody>
                    <a:bodyPr/>
                    <a:lstStyle/>
                    <a:p>
                      <a:pPr algn="ctr"/>
                      <a:r>
                        <a:rPr lang="en-US" sz="1800" b="1" dirty="0" smtClean="0">
                          <a:latin typeface="+mn-lt"/>
                        </a:rPr>
                        <a:t>$100</a:t>
                      </a:r>
                      <a:endParaRPr lang="en-US" sz="1800" b="1" dirty="0">
                        <a:latin typeface="+mn-lt"/>
                      </a:endParaRPr>
                    </a:p>
                  </a:txBody>
                  <a:tcPr marL="91444" marR="91444" marT="45668" marB="45668"/>
                </a:tc>
                <a:tc>
                  <a:txBody>
                    <a:bodyPr/>
                    <a:lstStyle/>
                    <a:p>
                      <a:pPr algn="ctr"/>
                      <a:r>
                        <a:rPr lang="en-US" sz="1800" b="1" dirty="0" smtClean="0">
                          <a:latin typeface="+mn-lt"/>
                        </a:rPr>
                        <a:t>$150</a:t>
                      </a:r>
                      <a:endParaRPr lang="en-US" sz="1800" b="1" dirty="0">
                        <a:latin typeface="+mn-lt"/>
                      </a:endParaRPr>
                    </a:p>
                  </a:txBody>
                  <a:tcPr marL="91444" marR="91444" marT="45668" marB="45668"/>
                </a:tc>
                <a:tc>
                  <a:txBody>
                    <a:bodyPr/>
                    <a:lstStyle/>
                    <a:p>
                      <a:pPr algn="ctr"/>
                      <a:r>
                        <a:rPr lang="en-US" sz="1800" b="1" dirty="0" smtClean="0">
                          <a:latin typeface="+mn-lt"/>
                        </a:rPr>
                        <a:t>$200</a:t>
                      </a:r>
                      <a:endParaRPr lang="en-US" sz="1800" b="1" dirty="0">
                        <a:latin typeface="+mn-lt"/>
                      </a:endParaRPr>
                    </a:p>
                  </a:txBody>
                  <a:tcPr marL="91444" marR="91444" marT="45668" marB="45668"/>
                </a:tc>
              </a:tr>
            </a:tbl>
          </a:graphicData>
        </a:graphic>
      </p:graphicFrame>
      <p:sp>
        <p:nvSpPr>
          <p:cNvPr id="31775" name="TextBox 11"/>
          <p:cNvSpPr txBox="1">
            <a:spLocks noChangeArrowheads="1"/>
          </p:cNvSpPr>
          <p:nvPr/>
        </p:nvSpPr>
        <p:spPr bwMode="auto">
          <a:xfrm>
            <a:off x="1619673" y="3021013"/>
            <a:ext cx="3482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1600" dirty="0" smtClean="0">
                <a:solidFill>
                  <a:srgbClr val="3C3C3C"/>
                </a:solidFill>
              </a:rPr>
              <a:t>Rama izquierda</a:t>
            </a:r>
            <a:r>
              <a:rPr lang="es-MX" sz="1600" dirty="0">
                <a:solidFill>
                  <a:srgbClr val="3C3C3C"/>
                </a:solidFill>
              </a:rPr>
              <a:t>		</a:t>
            </a:r>
            <a:r>
              <a:rPr lang="es-MX" sz="1600" dirty="0" smtClean="0">
                <a:solidFill>
                  <a:srgbClr val="3C3C3C"/>
                </a:solidFill>
              </a:rPr>
              <a:t>Rama derecha</a:t>
            </a:r>
            <a:endParaRPr lang="es-MX" sz="1600" dirty="0">
              <a:solidFill>
                <a:srgbClr val="3C3C3C"/>
              </a:solidFill>
            </a:endParaRPr>
          </a:p>
          <a:p>
            <a:pPr eaLnBrk="1" hangingPunct="1"/>
            <a:r>
              <a:rPr lang="es-MX" sz="1600" dirty="0">
                <a:solidFill>
                  <a:srgbClr val="3C3C3C"/>
                </a:solidFill>
              </a:rPr>
              <a:t>1,000 </a:t>
            </a:r>
            <a:r>
              <a:rPr lang="es-MX" sz="1600" dirty="0" smtClean="0">
                <a:solidFill>
                  <a:srgbClr val="3C3C3C"/>
                </a:solidFill>
              </a:rPr>
              <a:t>Puntos              </a:t>
            </a:r>
            <a:r>
              <a:rPr lang="es-MX" sz="1600" dirty="0">
                <a:solidFill>
                  <a:srgbClr val="3C3C3C"/>
                </a:solidFill>
              </a:rPr>
              <a:t>	 </a:t>
            </a:r>
            <a:r>
              <a:rPr lang="es-MX" sz="1600" dirty="0" smtClean="0">
                <a:solidFill>
                  <a:srgbClr val="3C3C3C"/>
                </a:solidFill>
              </a:rPr>
              <a:t>1,500 Puntos</a:t>
            </a:r>
            <a:endParaRPr lang="es-MX" sz="1600" dirty="0">
              <a:solidFill>
                <a:srgbClr val="3C3C3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512763"/>
            <a:ext cx="245903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Box 8"/>
          <p:cNvSpPr txBox="1">
            <a:spLocks noChangeArrowheads="1"/>
          </p:cNvSpPr>
          <p:nvPr/>
        </p:nvSpPr>
        <p:spPr bwMode="auto">
          <a:xfrm>
            <a:off x="152400" y="6167438"/>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lvl="0" defTabSz="914400" eaLnBrk="1" hangingPunct="1"/>
            <a:r>
              <a:rPr lang="es-ES" sz="1100" dirty="0">
                <a:solidFill>
                  <a:srgbClr val="3C3C3C"/>
                </a:solidFill>
              </a:rPr>
              <a:t>* Proyección de ingresos: Las proyecciones de ingresos de arriba son sólo con propósitos ilustrativos.. Los resultados individuales variarán en base al tiempo y esfuerzos necesarios para ganar estos ingresos potenciales.. La compañía no ha proyectado ninguna ganancia promedio. La compañía no garantiza ningún ingreso.</a:t>
            </a:r>
          </a:p>
        </p:txBody>
      </p:sp>
      <p:sp>
        <p:nvSpPr>
          <p:cNvPr id="32772" name="TextBox 9"/>
          <p:cNvSpPr txBox="1">
            <a:spLocks noChangeArrowheads="1"/>
          </p:cNvSpPr>
          <p:nvPr/>
        </p:nvSpPr>
        <p:spPr bwMode="auto">
          <a:xfrm>
            <a:off x="1795463" y="3021013"/>
            <a:ext cx="29901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1600" dirty="0" smtClean="0">
                <a:solidFill>
                  <a:srgbClr val="3C3C3C"/>
                </a:solidFill>
              </a:rPr>
              <a:t>Rama izquierda</a:t>
            </a:r>
            <a:r>
              <a:rPr lang="es-MX" sz="1600" dirty="0">
                <a:solidFill>
                  <a:srgbClr val="3C3C3C"/>
                </a:solidFill>
              </a:rPr>
              <a:t>	</a:t>
            </a:r>
            <a:r>
              <a:rPr lang="es-MX" sz="1600" dirty="0" smtClean="0">
                <a:solidFill>
                  <a:srgbClr val="3C3C3C"/>
                </a:solidFill>
              </a:rPr>
              <a:t>    Rama derecha</a:t>
            </a:r>
            <a:endParaRPr lang="es-MX" sz="1600" dirty="0">
              <a:solidFill>
                <a:srgbClr val="3C3C3C"/>
              </a:solidFill>
            </a:endParaRPr>
          </a:p>
          <a:p>
            <a:pPr eaLnBrk="1" hangingPunct="1"/>
            <a:r>
              <a:rPr lang="es-MX" sz="1600" dirty="0">
                <a:solidFill>
                  <a:srgbClr val="3C3C3C"/>
                </a:solidFill>
              </a:rPr>
              <a:t>5,000 </a:t>
            </a:r>
            <a:r>
              <a:rPr lang="es-MX" sz="1600" dirty="0" smtClean="0">
                <a:solidFill>
                  <a:srgbClr val="3C3C3C"/>
                </a:solidFill>
              </a:rPr>
              <a:t>Puntos            </a:t>
            </a:r>
            <a:r>
              <a:rPr lang="es-MX" sz="1600" dirty="0">
                <a:solidFill>
                  <a:srgbClr val="3C3C3C"/>
                </a:solidFill>
              </a:rPr>
              <a:t>6,000 </a:t>
            </a:r>
            <a:r>
              <a:rPr lang="es-MX" sz="1600" dirty="0" smtClean="0">
                <a:solidFill>
                  <a:srgbClr val="3C3C3C"/>
                </a:solidFill>
              </a:rPr>
              <a:t>Puntos</a:t>
            </a:r>
            <a:endParaRPr lang="es-MX" sz="1600" dirty="0">
              <a:solidFill>
                <a:srgbClr val="3C3C3C"/>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476321896"/>
              </p:ext>
            </p:extLst>
          </p:nvPr>
        </p:nvGraphicFramePr>
        <p:xfrm>
          <a:off x="1116013" y="4078288"/>
          <a:ext cx="6723062" cy="1106490"/>
        </p:xfrm>
        <a:graphic>
          <a:graphicData uri="http://schemas.openxmlformats.org/drawingml/2006/table">
            <a:tbl>
              <a:tblPr firstRow="1" bandRow="1">
                <a:tableStyleId>{5C22544A-7EE6-4342-B048-85BDC9FD1C3A}</a:tableStyleId>
              </a:tblPr>
              <a:tblGrid>
                <a:gridCol w="2988907"/>
                <a:gridCol w="748061"/>
                <a:gridCol w="786681"/>
                <a:gridCol w="1071924"/>
                <a:gridCol w="1127489"/>
              </a:tblGrid>
              <a:tr h="370417">
                <a:tc>
                  <a:txBody>
                    <a:bodyPr/>
                    <a:lstStyle/>
                    <a:p>
                      <a:r>
                        <a:rPr lang="es-MX" sz="1400" b="1" noProof="0" dirty="0" smtClean="0">
                          <a:solidFill>
                            <a:schemeClr val="tx1"/>
                          </a:solidFill>
                          <a:latin typeface="+mn-lt"/>
                        </a:rPr>
                        <a:t>Status</a:t>
                      </a:r>
                      <a:r>
                        <a:rPr lang="es-MX" sz="1400" b="1" baseline="0" noProof="0" dirty="0" smtClean="0">
                          <a:solidFill>
                            <a:schemeClr val="tx1"/>
                          </a:solidFill>
                          <a:latin typeface="+mn-lt"/>
                        </a:rPr>
                        <a:t> de Colocación</a:t>
                      </a:r>
                      <a:endParaRPr lang="es-MX" sz="1400" b="1" noProof="0" dirty="0">
                        <a:solidFill>
                          <a:schemeClr val="tx1"/>
                        </a:solidFill>
                        <a:latin typeface="+mn-lt"/>
                      </a:endParaRPr>
                    </a:p>
                  </a:txBody>
                  <a:tcPr marL="91444" marR="91444" marT="45668" marB="45668"/>
                </a:tc>
                <a:tc>
                  <a:txBody>
                    <a:bodyPr/>
                    <a:lstStyle/>
                    <a:p>
                      <a:pPr algn="ctr"/>
                      <a:r>
                        <a:rPr lang="es-MX" sz="1400" noProof="0" dirty="0" smtClean="0">
                          <a:latin typeface="+mn-lt"/>
                        </a:rPr>
                        <a:t>PLATA</a:t>
                      </a:r>
                      <a:endParaRPr lang="es-MX" sz="1400" noProof="0" dirty="0">
                        <a:latin typeface="+mn-lt"/>
                      </a:endParaRPr>
                    </a:p>
                  </a:txBody>
                  <a:tcPr marL="91444" marR="91444" marT="45668" marB="45668"/>
                </a:tc>
                <a:tc>
                  <a:txBody>
                    <a:bodyPr/>
                    <a:lstStyle/>
                    <a:p>
                      <a:pPr algn="ctr"/>
                      <a:r>
                        <a:rPr lang="es-MX" sz="1400" noProof="0" dirty="0" smtClean="0">
                          <a:latin typeface="+mn-lt"/>
                        </a:rPr>
                        <a:t>ORO</a:t>
                      </a:r>
                      <a:endParaRPr lang="es-MX" sz="1400" noProof="0" dirty="0">
                        <a:latin typeface="+mn-lt"/>
                      </a:endParaRPr>
                    </a:p>
                  </a:txBody>
                  <a:tcPr marL="91444" marR="91444" marT="45668" marB="45668"/>
                </a:tc>
                <a:tc>
                  <a:txBody>
                    <a:bodyPr/>
                    <a:lstStyle/>
                    <a:p>
                      <a:pPr algn="ctr"/>
                      <a:r>
                        <a:rPr lang="es-MX" sz="1400" noProof="0" dirty="0" smtClean="0">
                          <a:latin typeface="+mn-lt"/>
                        </a:rPr>
                        <a:t>PLATINO</a:t>
                      </a:r>
                      <a:endParaRPr lang="es-MX" sz="1400" noProof="0" dirty="0">
                        <a:latin typeface="+mn-lt"/>
                      </a:endParaRPr>
                    </a:p>
                  </a:txBody>
                  <a:tcPr marL="91444" marR="91444" marT="45668" marB="45668"/>
                </a:tc>
                <a:tc>
                  <a:txBody>
                    <a:bodyPr/>
                    <a:lstStyle/>
                    <a:p>
                      <a:pPr algn="ctr"/>
                      <a:r>
                        <a:rPr lang="es-MX" sz="1400" noProof="0" dirty="0" smtClean="0">
                          <a:latin typeface="+mn-lt"/>
                        </a:rPr>
                        <a:t>DIAMANTE</a:t>
                      </a:r>
                      <a:endParaRPr lang="es-MX" sz="1400" noProof="0" dirty="0">
                        <a:latin typeface="+mn-lt"/>
                      </a:endParaRPr>
                    </a:p>
                  </a:txBody>
                  <a:tcPr marL="91444" marR="91444" marT="45668" marB="45668"/>
                </a:tc>
              </a:tr>
              <a:tr h="370417">
                <a:tc>
                  <a:txBody>
                    <a:bodyPr/>
                    <a:lstStyle/>
                    <a:p>
                      <a:r>
                        <a:rPr lang="es-MX" sz="1400" b="1" noProof="0" dirty="0" smtClean="0">
                          <a:solidFill>
                            <a:schemeClr val="tx1"/>
                          </a:solidFill>
                          <a:latin typeface="+mn-lt"/>
                        </a:rPr>
                        <a:t>% de</a:t>
                      </a:r>
                      <a:r>
                        <a:rPr lang="es-MX" sz="1400" b="1" baseline="0" noProof="0" dirty="0" smtClean="0">
                          <a:solidFill>
                            <a:schemeClr val="tx1"/>
                          </a:solidFill>
                          <a:latin typeface="+mn-lt"/>
                        </a:rPr>
                        <a:t> Rama de  Pago </a:t>
                      </a:r>
                      <a:r>
                        <a:rPr lang="es-MX" sz="1400" b="1" noProof="0" dirty="0" smtClean="0">
                          <a:solidFill>
                            <a:schemeClr val="tx1"/>
                          </a:solidFill>
                          <a:latin typeface="+mn-lt"/>
                        </a:rPr>
                        <a:t>(</a:t>
                      </a:r>
                      <a:r>
                        <a:rPr lang="es-MX" sz="1400" b="1" noProof="0" dirty="0" err="1" smtClean="0">
                          <a:solidFill>
                            <a:schemeClr val="tx1"/>
                          </a:solidFill>
                          <a:latin typeface="+mn-lt"/>
                        </a:rPr>
                        <a:t>PTV</a:t>
                      </a:r>
                      <a:r>
                        <a:rPr lang="es-MX" sz="1400" b="1" noProof="0" dirty="0" smtClean="0">
                          <a:solidFill>
                            <a:schemeClr val="tx1"/>
                          </a:solidFill>
                          <a:latin typeface="+mn-lt"/>
                        </a:rPr>
                        <a:t>)</a:t>
                      </a:r>
                      <a:endParaRPr lang="es-MX" sz="1400" b="1" noProof="0" dirty="0">
                        <a:solidFill>
                          <a:schemeClr val="tx1"/>
                        </a:solidFill>
                        <a:latin typeface="+mn-lt"/>
                      </a:endParaRPr>
                    </a:p>
                  </a:txBody>
                  <a:tcPr marL="91444" marR="91444" marT="45668" marB="45668"/>
                </a:tc>
                <a:tc>
                  <a:txBody>
                    <a:bodyPr/>
                    <a:lstStyle/>
                    <a:p>
                      <a:pPr algn="ctr"/>
                      <a:r>
                        <a:rPr lang="en-US" sz="1800" dirty="0" smtClean="0">
                          <a:latin typeface="+mn-lt"/>
                        </a:rPr>
                        <a:t>5%</a:t>
                      </a:r>
                      <a:endParaRPr lang="en-US" sz="1800" dirty="0">
                        <a:latin typeface="+mn-lt"/>
                      </a:endParaRPr>
                    </a:p>
                  </a:txBody>
                  <a:tcPr marL="91444" marR="91444" marT="45668" marB="45668"/>
                </a:tc>
                <a:tc>
                  <a:txBody>
                    <a:bodyPr/>
                    <a:lstStyle/>
                    <a:p>
                      <a:pPr algn="ctr"/>
                      <a:r>
                        <a:rPr lang="en-US" sz="1800" dirty="0" smtClean="0">
                          <a:latin typeface="+mn-lt"/>
                        </a:rPr>
                        <a:t>10%</a:t>
                      </a:r>
                      <a:endParaRPr lang="en-US" sz="1800" dirty="0">
                        <a:latin typeface="+mn-lt"/>
                      </a:endParaRPr>
                    </a:p>
                  </a:txBody>
                  <a:tcPr marL="91444" marR="91444" marT="45668" marB="45668"/>
                </a:tc>
                <a:tc>
                  <a:txBody>
                    <a:bodyPr/>
                    <a:lstStyle/>
                    <a:p>
                      <a:pPr algn="ctr"/>
                      <a:r>
                        <a:rPr lang="en-US" sz="1800" dirty="0" smtClean="0">
                          <a:latin typeface="+mn-lt"/>
                        </a:rPr>
                        <a:t>15%</a:t>
                      </a:r>
                      <a:endParaRPr lang="en-US" sz="1800" dirty="0">
                        <a:latin typeface="+mn-lt"/>
                      </a:endParaRPr>
                    </a:p>
                  </a:txBody>
                  <a:tcPr marL="91444" marR="91444" marT="45668" marB="45668"/>
                </a:tc>
                <a:tc>
                  <a:txBody>
                    <a:bodyPr/>
                    <a:lstStyle/>
                    <a:p>
                      <a:pPr algn="ctr"/>
                      <a:r>
                        <a:rPr lang="en-US" sz="1800" dirty="0" smtClean="0">
                          <a:latin typeface="+mn-lt"/>
                        </a:rPr>
                        <a:t>20%</a:t>
                      </a:r>
                      <a:endParaRPr lang="en-US" sz="1800" dirty="0">
                        <a:latin typeface="+mn-lt"/>
                      </a:endParaRPr>
                    </a:p>
                  </a:txBody>
                  <a:tcPr marL="91444" marR="91444" marT="45668" marB="45668"/>
                </a:tc>
              </a:tr>
              <a:tr h="365653">
                <a:tc>
                  <a:txBody>
                    <a:bodyPr/>
                    <a:lstStyle/>
                    <a:p>
                      <a:r>
                        <a:rPr lang="es-MX" sz="1200" b="1" dirty="0" smtClean="0">
                          <a:solidFill>
                            <a:schemeClr val="tx1"/>
                          </a:solidFill>
                          <a:latin typeface="+mn-lt"/>
                        </a:rPr>
                        <a:t>Bonificación semanal por rama de paga</a:t>
                      </a:r>
                      <a:endParaRPr lang="es-MX" sz="1200" b="1" noProof="0" dirty="0">
                        <a:solidFill>
                          <a:schemeClr val="tx1"/>
                        </a:solidFill>
                        <a:latin typeface="+mn-lt"/>
                      </a:endParaRPr>
                    </a:p>
                  </a:txBody>
                  <a:tcPr marL="91444" marR="91444" marT="45668" marB="45668"/>
                </a:tc>
                <a:tc>
                  <a:txBody>
                    <a:bodyPr/>
                    <a:lstStyle/>
                    <a:p>
                      <a:pPr algn="ctr"/>
                      <a:r>
                        <a:rPr lang="en-US" sz="1800" b="1" dirty="0" smtClean="0">
                          <a:latin typeface="+mn-lt"/>
                        </a:rPr>
                        <a:t>$250</a:t>
                      </a:r>
                      <a:endParaRPr lang="en-US" sz="1800" b="1" dirty="0">
                        <a:latin typeface="+mn-lt"/>
                      </a:endParaRPr>
                    </a:p>
                  </a:txBody>
                  <a:tcPr marL="91444" marR="91444" marT="45668" marB="45668"/>
                </a:tc>
                <a:tc>
                  <a:txBody>
                    <a:bodyPr/>
                    <a:lstStyle/>
                    <a:p>
                      <a:pPr algn="ctr"/>
                      <a:r>
                        <a:rPr lang="en-US" sz="1800" b="1" dirty="0" smtClean="0">
                          <a:latin typeface="+mn-lt"/>
                        </a:rPr>
                        <a:t>$500</a:t>
                      </a:r>
                      <a:endParaRPr lang="en-US" sz="1800" b="1" dirty="0">
                        <a:latin typeface="+mn-lt"/>
                      </a:endParaRPr>
                    </a:p>
                  </a:txBody>
                  <a:tcPr marL="91444" marR="91444" marT="45668" marB="45668"/>
                </a:tc>
                <a:tc>
                  <a:txBody>
                    <a:bodyPr/>
                    <a:lstStyle/>
                    <a:p>
                      <a:pPr algn="ctr"/>
                      <a:r>
                        <a:rPr lang="en-US" sz="1800" b="1" dirty="0" smtClean="0">
                          <a:latin typeface="+mn-lt"/>
                        </a:rPr>
                        <a:t>$750</a:t>
                      </a:r>
                      <a:endParaRPr lang="en-US" sz="1800" b="1" dirty="0">
                        <a:latin typeface="+mn-lt"/>
                      </a:endParaRPr>
                    </a:p>
                  </a:txBody>
                  <a:tcPr marL="91444" marR="91444" marT="45668" marB="45668"/>
                </a:tc>
                <a:tc>
                  <a:txBody>
                    <a:bodyPr/>
                    <a:lstStyle/>
                    <a:p>
                      <a:pPr algn="ctr"/>
                      <a:r>
                        <a:rPr lang="en-US" sz="1800" b="1" dirty="0" smtClean="0">
                          <a:latin typeface="+mn-lt"/>
                        </a:rPr>
                        <a:t>$1000</a:t>
                      </a:r>
                      <a:endParaRPr lang="en-US" sz="1800" b="1" dirty="0">
                        <a:latin typeface="+mn-lt"/>
                      </a:endParaRPr>
                    </a:p>
                  </a:txBody>
                  <a:tcPr marL="91444" marR="91444" marT="45668" marB="45668"/>
                </a:tc>
              </a:tr>
            </a:tbl>
          </a:graphicData>
        </a:graphic>
      </p:graphicFrame>
      <p:sp>
        <p:nvSpPr>
          <p:cNvPr id="32799" name="TextBox 6"/>
          <p:cNvSpPr txBox="1">
            <a:spLocks noChangeArrowheads="1"/>
          </p:cNvSpPr>
          <p:nvPr/>
        </p:nvSpPr>
        <p:spPr bwMode="auto">
          <a:xfrm>
            <a:off x="3995936" y="981075"/>
            <a:ext cx="5076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solidFill>
                  <a:srgbClr val="3C3C3C"/>
                </a:solidFill>
              </a:rPr>
              <a:t>Colocación de Equipo Ejemplo #</a:t>
            </a:r>
            <a:r>
              <a:rPr lang="en-US" sz="2800" b="1" dirty="0">
                <a:solidFill>
                  <a:srgbClr val="3C3C3C"/>
                </a:solidFill>
              </a:rPr>
              <a:t>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243"/>
          <p:cNvCxnSpPr/>
          <p:nvPr/>
        </p:nvCxnSpPr>
        <p:spPr>
          <a:xfrm flipH="1">
            <a:off x="1108075" y="4294188"/>
            <a:ext cx="198438" cy="5588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239"/>
          <p:cNvCxnSpPr/>
          <p:nvPr/>
        </p:nvCxnSpPr>
        <p:spPr>
          <a:xfrm>
            <a:off x="1306513" y="4294188"/>
            <a:ext cx="173037" cy="5461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243"/>
          <p:cNvCxnSpPr/>
          <p:nvPr/>
        </p:nvCxnSpPr>
        <p:spPr>
          <a:xfrm flipH="1">
            <a:off x="1852613" y="4294188"/>
            <a:ext cx="169862"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239"/>
          <p:cNvCxnSpPr/>
          <p:nvPr/>
        </p:nvCxnSpPr>
        <p:spPr>
          <a:xfrm>
            <a:off x="2022475" y="4294188"/>
            <a:ext cx="203200" cy="5524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243"/>
          <p:cNvCxnSpPr/>
          <p:nvPr/>
        </p:nvCxnSpPr>
        <p:spPr>
          <a:xfrm flipH="1">
            <a:off x="2555875" y="4294188"/>
            <a:ext cx="233363" cy="5588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239"/>
          <p:cNvCxnSpPr/>
          <p:nvPr/>
        </p:nvCxnSpPr>
        <p:spPr>
          <a:xfrm>
            <a:off x="2789238" y="4294188"/>
            <a:ext cx="139700" cy="5461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243"/>
          <p:cNvCxnSpPr/>
          <p:nvPr/>
        </p:nvCxnSpPr>
        <p:spPr>
          <a:xfrm flipH="1">
            <a:off x="3305175" y="4267200"/>
            <a:ext cx="147638" cy="5778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239"/>
          <p:cNvCxnSpPr/>
          <p:nvPr/>
        </p:nvCxnSpPr>
        <p:spPr>
          <a:xfrm>
            <a:off x="3452813" y="4267200"/>
            <a:ext cx="225425"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243"/>
          <p:cNvCxnSpPr/>
          <p:nvPr/>
        </p:nvCxnSpPr>
        <p:spPr>
          <a:xfrm flipH="1">
            <a:off x="4056063" y="4294188"/>
            <a:ext cx="195262" cy="530225"/>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239"/>
          <p:cNvCxnSpPr/>
          <p:nvPr/>
        </p:nvCxnSpPr>
        <p:spPr>
          <a:xfrm>
            <a:off x="4248150" y="4294188"/>
            <a:ext cx="180975" cy="517525"/>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243"/>
          <p:cNvCxnSpPr/>
          <p:nvPr/>
        </p:nvCxnSpPr>
        <p:spPr>
          <a:xfrm flipH="1">
            <a:off x="4737100" y="4275138"/>
            <a:ext cx="147638" cy="5778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239"/>
          <p:cNvCxnSpPr/>
          <p:nvPr/>
        </p:nvCxnSpPr>
        <p:spPr>
          <a:xfrm>
            <a:off x="4884738" y="4275138"/>
            <a:ext cx="225425"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243"/>
          <p:cNvCxnSpPr/>
          <p:nvPr/>
        </p:nvCxnSpPr>
        <p:spPr>
          <a:xfrm flipH="1">
            <a:off x="5491163" y="4275138"/>
            <a:ext cx="207962" cy="56356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239"/>
          <p:cNvCxnSpPr/>
          <p:nvPr/>
        </p:nvCxnSpPr>
        <p:spPr>
          <a:xfrm>
            <a:off x="5699125" y="4275138"/>
            <a:ext cx="165100" cy="55086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39"/>
          <p:cNvCxnSpPr/>
          <p:nvPr/>
        </p:nvCxnSpPr>
        <p:spPr>
          <a:xfrm>
            <a:off x="6337300" y="4281488"/>
            <a:ext cx="225425"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43"/>
          <p:cNvCxnSpPr/>
          <p:nvPr/>
        </p:nvCxnSpPr>
        <p:spPr>
          <a:xfrm flipH="1">
            <a:off x="6189663" y="4281488"/>
            <a:ext cx="147637" cy="5778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43"/>
          <p:cNvCxnSpPr/>
          <p:nvPr/>
        </p:nvCxnSpPr>
        <p:spPr>
          <a:xfrm flipH="1">
            <a:off x="6916738" y="4294188"/>
            <a:ext cx="147637" cy="5778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9"/>
          <p:cNvCxnSpPr/>
          <p:nvPr/>
        </p:nvCxnSpPr>
        <p:spPr>
          <a:xfrm>
            <a:off x="7064375" y="4294188"/>
            <a:ext cx="225425"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16"/>
          <p:cNvCxnSpPr>
            <a:endCxn id="33847" idx="0"/>
          </p:cNvCxnSpPr>
          <p:nvPr/>
        </p:nvCxnSpPr>
        <p:spPr>
          <a:xfrm>
            <a:off x="6038850" y="3454400"/>
            <a:ext cx="1758950" cy="6350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17"/>
          <p:cNvCxnSpPr>
            <a:endCxn id="33832" idx="0"/>
          </p:cNvCxnSpPr>
          <p:nvPr/>
        </p:nvCxnSpPr>
        <p:spPr>
          <a:xfrm>
            <a:off x="6019800" y="3475038"/>
            <a:ext cx="1089025" cy="62230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Arrow Connector 216"/>
          <p:cNvCxnSpPr/>
          <p:nvPr/>
        </p:nvCxnSpPr>
        <p:spPr>
          <a:xfrm>
            <a:off x="5338763" y="3454400"/>
            <a:ext cx="998537" cy="661988"/>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17"/>
          <p:cNvCxnSpPr/>
          <p:nvPr/>
        </p:nvCxnSpPr>
        <p:spPr>
          <a:xfrm>
            <a:off x="5338763" y="3465513"/>
            <a:ext cx="357187" cy="6413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Arrow Connector 227"/>
          <p:cNvCxnSpPr>
            <a:endCxn id="33851" idx="0"/>
          </p:cNvCxnSpPr>
          <p:nvPr/>
        </p:nvCxnSpPr>
        <p:spPr>
          <a:xfrm flipH="1">
            <a:off x="2022475" y="3454400"/>
            <a:ext cx="1135063" cy="657225"/>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22"/>
          <p:cNvCxnSpPr>
            <a:endCxn id="33852" idx="0"/>
          </p:cNvCxnSpPr>
          <p:nvPr/>
        </p:nvCxnSpPr>
        <p:spPr>
          <a:xfrm flipH="1">
            <a:off x="1346200" y="3454400"/>
            <a:ext cx="1785938" cy="6540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18" name="Picture 79" descr="3079941_A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4862513"/>
            <a:ext cx="34766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81" descr="3457303_A cop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0775" y="4856163"/>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66" descr="1834397_A cop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9438" y="4862513"/>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Picture 77" descr="2831746_A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7488" y="4854575"/>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Picture 111" descr="2792035_A copy.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2863" y="4872038"/>
            <a:ext cx="328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3" name="Picture 112" descr="2239585_A cop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868863"/>
            <a:ext cx="3333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Picture 153" descr="1651066_A copy.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48463" y="4862513"/>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5" name="Picture 154" descr="1662860_A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08825" y="4867275"/>
            <a:ext cx="336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243"/>
          <p:cNvCxnSpPr>
            <a:endCxn id="33827" idx="0"/>
          </p:cNvCxnSpPr>
          <p:nvPr/>
        </p:nvCxnSpPr>
        <p:spPr>
          <a:xfrm flipH="1">
            <a:off x="7650163" y="4292600"/>
            <a:ext cx="147637" cy="5778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27" name="Picture 169" descr="1924520_A copy.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5063" y="4870450"/>
            <a:ext cx="330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70" descr="2141367_A copy.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843838" y="4857750"/>
            <a:ext cx="35718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239"/>
          <p:cNvCxnSpPr>
            <a:endCxn id="33828" idx="0"/>
          </p:cNvCxnSpPr>
          <p:nvPr/>
        </p:nvCxnSpPr>
        <p:spPr>
          <a:xfrm>
            <a:off x="7797800" y="4292600"/>
            <a:ext cx="225425" cy="5651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30" name="Picture 136" descr="1018500_C copy.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0688" y="4092575"/>
            <a:ext cx="3635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138" descr="1943529_C copy.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69025" y="40957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141" descr="1869456_C copy.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26263" y="40973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142" descr="1992001_C copy.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705350" y="410368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Arrow Connector 216"/>
          <p:cNvCxnSpPr>
            <a:endCxn id="33833" idx="0"/>
          </p:cNvCxnSpPr>
          <p:nvPr/>
        </p:nvCxnSpPr>
        <p:spPr>
          <a:xfrm>
            <a:off x="4552950" y="3575050"/>
            <a:ext cx="334963" cy="528638"/>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Arrow Connector 217"/>
          <p:cNvCxnSpPr>
            <a:endCxn id="33848" idx="0"/>
          </p:cNvCxnSpPr>
          <p:nvPr/>
        </p:nvCxnSpPr>
        <p:spPr>
          <a:xfrm flipH="1">
            <a:off x="4251325" y="3575050"/>
            <a:ext cx="311150" cy="5397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Arrow Connector 222"/>
          <p:cNvCxnSpPr>
            <a:endCxn id="33850" idx="0"/>
          </p:cNvCxnSpPr>
          <p:nvPr/>
        </p:nvCxnSpPr>
        <p:spPr>
          <a:xfrm flipH="1">
            <a:off x="2789238" y="3465513"/>
            <a:ext cx="1128712" cy="644525"/>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 name="Straight Arrow Connector 227"/>
          <p:cNvCxnSpPr>
            <a:endCxn id="33849" idx="0"/>
          </p:cNvCxnSpPr>
          <p:nvPr/>
        </p:nvCxnSpPr>
        <p:spPr>
          <a:xfrm flipH="1">
            <a:off x="3452813" y="3454400"/>
            <a:ext cx="465137" cy="62865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38" name="Picture 122" descr="2797967_D copy.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05213" y="31416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124"/>
          <p:cNvCxnSpPr>
            <a:endCxn id="33838" idx="0"/>
          </p:cNvCxnSpPr>
          <p:nvPr/>
        </p:nvCxnSpPr>
        <p:spPr>
          <a:xfrm flipH="1">
            <a:off x="3917950" y="2386013"/>
            <a:ext cx="676275" cy="755650"/>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Straight Arrow Connector 125"/>
          <p:cNvCxnSpPr>
            <a:endCxn id="33844" idx="0"/>
          </p:cNvCxnSpPr>
          <p:nvPr/>
        </p:nvCxnSpPr>
        <p:spPr>
          <a:xfrm>
            <a:off x="4556125" y="2386013"/>
            <a:ext cx="15875" cy="755650"/>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41" name="Picture 126" descr="2430308_D copy.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43213" y="3141663"/>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60" descr="1682234_A copy.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03700" y="4843463"/>
            <a:ext cx="349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65" descr="1819611_A copy.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48100" y="4849813"/>
            <a:ext cx="3349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12" descr="1543583_D copy.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248150" y="31416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328" descr="2239585_D copy.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26025" y="31416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331" descr="3457303_D copy.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724525" y="316071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142" descr="1992001_C copy.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615238" y="408940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138" descr="1943529_C copy.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73525" y="411480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141" descr="1869456_C copy.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70250" y="408305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Picture 136" descr="1018500_C copy.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06675" y="4110038"/>
            <a:ext cx="365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1" name="Picture 138" descr="1943529_C copy.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4675" y="4111625"/>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2" name="Picture 141" descr="1869456_C copy.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63638" y="410845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3" name="Picture 66" descr="1834397_A cop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6513" y="485140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4" name="Picture 77" descr="2831746_A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4563" y="4843463"/>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5" name="Picture 111" descr="2792035_A copy.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9938" y="4860925"/>
            <a:ext cx="328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6" name="Picture 112" descr="2239585_A cop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66875" y="485775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7" name="Picture 153" descr="1651066_A copy.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5538" y="485140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8" name="Picture 154" descr="1662860_A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55900" y="4856163"/>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9" name="Picture 169" descr="1924520_A copy.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2138" y="48593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0" name="Picture 170" descr="2141367_A copy.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2500" y="4846638"/>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Arrow Connector 125"/>
          <p:cNvCxnSpPr>
            <a:endCxn id="33846" idx="0"/>
          </p:cNvCxnSpPr>
          <p:nvPr/>
        </p:nvCxnSpPr>
        <p:spPr>
          <a:xfrm>
            <a:off x="4552950" y="2386013"/>
            <a:ext cx="1485900" cy="774700"/>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Arrow Connector 125"/>
          <p:cNvCxnSpPr>
            <a:endCxn id="33845" idx="0"/>
          </p:cNvCxnSpPr>
          <p:nvPr/>
        </p:nvCxnSpPr>
        <p:spPr>
          <a:xfrm>
            <a:off x="4552950" y="2386013"/>
            <a:ext cx="785813" cy="755650"/>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Arrow Connector 125"/>
          <p:cNvCxnSpPr>
            <a:endCxn id="33841" idx="0"/>
          </p:cNvCxnSpPr>
          <p:nvPr/>
        </p:nvCxnSpPr>
        <p:spPr>
          <a:xfrm flipH="1">
            <a:off x="3157538" y="2386013"/>
            <a:ext cx="1438275" cy="755650"/>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864" name="Picture 212" descr="Personal Icon.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708400" y="1470025"/>
            <a:ext cx="17510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65" name="TextBox 7"/>
          <p:cNvSpPr txBox="1">
            <a:spLocks noChangeArrowheads="1"/>
          </p:cNvSpPr>
          <p:nvPr/>
        </p:nvSpPr>
        <p:spPr bwMode="auto">
          <a:xfrm>
            <a:off x="958850" y="5929313"/>
            <a:ext cx="724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4000" b="1" dirty="0" smtClean="0">
                <a:solidFill>
                  <a:srgbClr val="3C3C3C"/>
                </a:solidFill>
              </a:rPr>
              <a:t>Hasta 10 niveles de profundidad</a:t>
            </a:r>
            <a:endParaRPr lang="es-MX" sz="4000" b="1" dirty="0">
              <a:solidFill>
                <a:srgbClr val="3C3C3C"/>
              </a:solidFill>
            </a:endParaRPr>
          </a:p>
        </p:txBody>
      </p:sp>
      <p:cxnSp>
        <p:nvCxnSpPr>
          <p:cNvPr id="87" name="直線接點 86"/>
          <p:cNvCxnSpPr/>
          <p:nvPr/>
        </p:nvCxnSpPr>
        <p:spPr>
          <a:xfrm>
            <a:off x="958850" y="5445125"/>
            <a:ext cx="724217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5" name="向右箭號 94"/>
          <p:cNvSpPr/>
          <p:nvPr/>
        </p:nvSpPr>
        <p:spPr>
          <a:xfrm rot="5400000">
            <a:off x="4355306" y="5444332"/>
            <a:ext cx="433387" cy="673100"/>
          </a:xfrm>
          <a:prstGeom prst="rightArrow">
            <a:avLst/>
          </a:prstGeom>
          <a:solidFill>
            <a:srgbClr val="3C3C3C"/>
          </a:solidFill>
          <a:ln>
            <a:solidFill>
              <a:srgbClr val="3C3C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33868" name="TextBox 81"/>
          <p:cNvSpPr txBox="1">
            <a:spLocks noChangeArrowheads="1"/>
          </p:cNvSpPr>
          <p:nvPr/>
        </p:nvSpPr>
        <p:spPr bwMode="auto">
          <a:xfrm>
            <a:off x="2395538" y="620713"/>
            <a:ext cx="557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t>4. Ingreso Mensual Residual</a:t>
            </a:r>
            <a:endParaRPr lang="es-MX" sz="2800" b="1" dirty="0"/>
          </a:p>
        </p:txBody>
      </p:sp>
      <p:sp>
        <p:nvSpPr>
          <p:cNvPr id="33869" name="TextBox 82"/>
          <p:cNvSpPr txBox="1">
            <a:spLocks noChangeArrowheads="1"/>
          </p:cNvSpPr>
          <p:nvPr/>
        </p:nvSpPr>
        <p:spPr bwMode="auto">
          <a:xfrm>
            <a:off x="1857375" y="3071813"/>
            <a:ext cx="1928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800" i="1" dirty="0"/>
              <a:t>15%</a:t>
            </a:r>
            <a:endParaRPr lang="en-US" sz="2800" i="1" dirty="0"/>
          </a:p>
        </p:txBody>
      </p:sp>
      <p:sp>
        <p:nvSpPr>
          <p:cNvPr id="33870" name="Rectangle 83"/>
          <p:cNvSpPr>
            <a:spLocks noChangeArrowheads="1"/>
          </p:cNvSpPr>
          <p:nvPr/>
        </p:nvSpPr>
        <p:spPr bwMode="auto">
          <a:xfrm>
            <a:off x="428625" y="3976688"/>
            <a:ext cx="62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sz="2800" i="1" dirty="0"/>
              <a:t>5%</a:t>
            </a:r>
            <a:endParaRPr lang="en-US" sz="2800" i="1" dirty="0"/>
          </a:p>
        </p:txBody>
      </p:sp>
      <p:sp>
        <p:nvSpPr>
          <p:cNvPr id="33871" name="Rectangle 84"/>
          <p:cNvSpPr>
            <a:spLocks noChangeArrowheads="1"/>
          </p:cNvSpPr>
          <p:nvPr/>
        </p:nvSpPr>
        <p:spPr bwMode="auto">
          <a:xfrm>
            <a:off x="161925" y="4714875"/>
            <a:ext cx="62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sz="2800" i="1" dirty="0"/>
              <a:t>5%</a:t>
            </a:r>
            <a:endParaRPr lang="en-US" sz="28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4"/>
          <p:cNvSpPr txBox="1">
            <a:spLocks noChangeArrowheads="1"/>
          </p:cNvSpPr>
          <p:nvPr/>
        </p:nvSpPr>
        <p:spPr bwMode="auto">
          <a:xfrm>
            <a:off x="1773238" y="5721350"/>
            <a:ext cx="2860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200" b="1" dirty="0">
                <a:solidFill>
                  <a:srgbClr val="3C3C3C"/>
                </a:solidFill>
              </a:rPr>
              <a:t>S</a:t>
            </a:r>
            <a:r>
              <a:rPr lang="en-CA" sz="2200" b="1" dirty="0" smtClean="0">
                <a:solidFill>
                  <a:srgbClr val="3C3C3C"/>
                </a:solidFill>
              </a:rPr>
              <a:t>r</a:t>
            </a:r>
            <a:r>
              <a:rPr lang="en-CA" sz="2200" b="1" dirty="0">
                <a:solidFill>
                  <a:srgbClr val="3C3C3C"/>
                </a:solidFill>
              </a:rPr>
              <a:t>. Chen Tingzhang </a:t>
            </a:r>
          </a:p>
        </p:txBody>
      </p:sp>
      <p:pic>
        <p:nvPicPr>
          <p:cNvPr id="11" name="Picture 2" descr="M:\Photos\chairman's book pictures\Group Discuss.jpg"/>
          <p:cNvPicPr>
            <a:picLocks noChangeAspect="1" noChangeArrowheads="1"/>
          </p:cNvPicPr>
          <p:nvPr/>
        </p:nvPicPr>
        <p:blipFill>
          <a:blip r:embed="rId3"/>
          <a:srcRect/>
          <a:stretch>
            <a:fillRect/>
          </a:stretch>
        </p:blipFill>
        <p:spPr bwMode="auto">
          <a:xfrm>
            <a:off x="2051050" y="2555875"/>
            <a:ext cx="2036763" cy="28797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14" name="Picture 13"/>
          <p:cNvPicPr>
            <a:picLocks noChangeAspect="1"/>
          </p:cNvPicPr>
          <p:nvPr/>
        </p:nvPicPr>
        <p:blipFill>
          <a:blip r:embed="rId4"/>
          <a:stretch>
            <a:fillRect/>
          </a:stretch>
        </p:blipFill>
        <p:spPr>
          <a:xfrm>
            <a:off x="4932363" y="2555875"/>
            <a:ext cx="1954212" cy="28797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7173" name="Rectangle 14"/>
          <p:cNvSpPr>
            <a:spLocks noChangeArrowheads="1"/>
          </p:cNvSpPr>
          <p:nvPr/>
        </p:nvSpPr>
        <p:spPr bwMode="auto">
          <a:xfrm>
            <a:off x="4970463" y="5732463"/>
            <a:ext cx="1943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2200" b="1" dirty="0">
                <a:solidFill>
                  <a:srgbClr val="3C3C3C"/>
                </a:solidFill>
              </a:rPr>
              <a:t>  </a:t>
            </a:r>
            <a:r>
              <a:rPr lang="en-CA" sz="2200" b="1" dirty="0" smtClean="0">
                <a:solidFill>
                  <a:srgbClr val="3C3C3C"/>
                </a:solidFill>
              </a:rPr>
              <a:t>Sr</a:t>
            </a:r>
            <a:r>
              <a:rPr lang="en-CA" sz="2200" b="1" dirty="0">
                <a:solidFill>
                  <a:srgbClr val="3C3C3C"/>
                </a:solidFill>
              </a:rPr>
              <a:t>. Hui Chen </a:t>
            </a:r>
          </a:p>
        </p:txBody>
      </p:sp>
      <p:sp>
        <p:nvSpPr>
          <p:cNvPr id="7174" name="Title 12"/>
          <p:cNvSpPr>
            <a:spLocks noGrp="1"/>
          </p:cNvSpPr>
          <p:nvPr>
            <p:ph type="title"/>
          </p:nvPr>
        </p:nvSpPr>
        <p:spPr>
          <a:xfrm>
            <a:off x="1366838" y="1196975"/>
            <a:ext cx="6337300" cy="1143000"/>
          </a:xfrm>
        </p:spPr>
        <p:txBody>
          <a:bodyPr/>
          <a:lstStyle/>
          <a:p>
            <a:r>
              <a:rPr lang="es-MX" sz="3200" b="1" dirty="0" smtClean="0">
                <a:solidFill>
                  <a:srgbClr val="3C3C3C"/>
                </a:solidFill>
              </a:rPr>
              <a:t>Un pasado de orgullo </a:t>
            </a:r>
            <a:br>
              <a:rPr lang="es-MX" sz="3200" b="1" dirty="0" smtClean="0">
                <a:solidFill>
                  <a:srgbClr val="3C3C3C"/>
                </a:solidFill>
              </a:rPr>
            </a:br>
            <a:r>
              <a:rPr lang="es-MX" sz="3200" b="1" dirty="0" smtClean="0">
                <a:solidFill>
                  <a:srgbClr val="3C3C3C"/>
                </a:solidFill>
              </a:rPr>
              <a:t>y un futuro brillante</a:t>
            </a:r>
          </a:p>
        </p:txBody>
      </p:sp>
      <p:cxnSp>
        <p:nvCxnSpPr>
          <p:cNvPr id="10" name="直線接點 9"/>
          <p:cNvCxnSpPr/>
          <p:nvPr/>
        </p:nvCxnSpPr>
        <p:spPr>
          <a:xfrm>
            <a:off x="2051050" y="5589588"/>
            <a:ext cx="203676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直線接點 14"/>
          <p:cNvCxnSpPr/>
          <p:nvPr/>
        </p:nvCxnSpPr>
        <p:spPr>
          <a:xfrm>
            <a:off x="4932363" y="5618163"/>
            <a:ext cx="194945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886237" y="6143625"/>
            <a:ext cx="6878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MX" sz="2600" i="1" dirty="0" smtClean="0">
                <a:solidFill>
                  <a:srgbClr val="3C3C3C"/>
                </a:solidFill>
              </a:rPr>
              <a:t>Ayúdate a ti mismo ayudando a los demás.</a:t>
            </a:r>
            <a:endParaRPr lang="es-MX" sz="2600" i="1" dirty="0">
              <a:solidFill>
                <a:srgbClr val="3C3C3C"/>
              </a:solidFill>
            </a:endParaRPr>
          </a:p>
        </p:txBody>
      </p:sp>
      <p:sp>
        <p:nvSpPr>
          <p:cNvPr id="34819" name="TextBox 90"/>
          <p:cNvSpPr txBox="1">
            <a:spLocks noChangeArrowheads="1"/>
          </p:cNvSpPr>
          <p:nvPr/>
        </p:nvSpPr>
        <p:spPr bwMode="auto">
          <a:xfrm>
            <a:off x="2070894" y="214313"/>
            <a:ext cx="6266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t>5. Bonificación por Liderazgo (mensual)</a:t>
            </a:r>
            <a:endParaRPr lang="es-MX" sz="2800" b="1" dirty="0"/>
          </a:p>
        </p:txBody>
      </p:sp>
      <p:grpSp>
        <p:nvGrpSpPr>
          <p:cNvPr id="62" name="Group 61"/>
          <p:cNvGrpSpPr>
            <a:grpSpLocks/>
          </p:cNvGrpSpPr>
          <p:nvPr/>
        </p:nvGrpSpPr>
        <p:grpSpPr bwMode="auto">
          <a:xfrm>
            <a:off x="1571625" y="1714500"/>
            <a:ext cx="6000750" cy="2308225"/>
            <a:chOff x="1571604" y="1714488"/>
            <a:chExt cx="6000792" cy="2308687"/>
          </a:xfrm>
        </p:grpSpPr>
        <p:grpSp>
          <p:nvGrpSpPr>
            <p:cNvPr id="34904" name="Group 4"/>
            <p:cNvGrpSpPr>
              <a:grpSpLocks/>
            </p:cNvGrpSpPr>
            <p:nvPr/>
          </p:nvGrpSpPr>
          <p:grpSpPr bwMode="auto">
            <a:xfrm>
              <a:off x="2331422" y="1714488"/>
              <a:ext cx="5240974" cy="2308687"/>
              <a:chOff x="1723344" y="1259423"/>
              <a:chExt cx="5727490" cy="2523001"/>
            </a:xfrm>
          </p:grpSpPr>
          <p:pic>
            <p:nvPicPr>
              <p:cNvPr id="34906" name="Picture 5" descr="2797967_D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807"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07" name="Picture 6" descr="1543583_D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8536"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2723290" y="1259423"/>
                <a:ext cx="1738349" cy="1219856"/>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3885553" y="1780007"/>
                <a:ext cx="1079303" cy="194306"/>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4910" name="Picture 9" descr="2430308_D cop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3344"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522359" y="1259423"/>
                <a:ext cx="1750493" cy="1219856"/>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34905" name="TextBox 91"/>
            <p:cNvSpPr txBox="1">
              <a:spLocks noChangeArrowheads="1"/>
            </p:cNvSpPr>
            <p:nvPr/>
          </p:nvSpPr>
          <p:spPr bwMode="auto">
            <a:xfrm>
              <a:off x="1571604" y="3143248"/>
              <a:ext cx="128588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500" b="1" i="1" dirty="0"/>
                <a:t>10%</a:t>
              </a:r>
              <a:endParaRPr lang="en-US" sz="2500" b="1" i="1" dirty="0"/>
            </a:p>
          </p:txBody>
        </p:sp>
      </p:grpSp>
      <p:grpSp>
        <p:nvGrpSpPr>
          <p:cNvPr id="66" name="Group 65"/>
          <p:cNvGrpSpPr>
            <a:grpSpLocks/>
          </p:cNvGrpSpPr>
          <p:nvPr/>
        </p:nvGrpSpPr>
        <p:grpSpPr bwMode="auto">
          <a:xfrm>
            <a:off x="571500" y="3929063"/>
            <a:ext cx="8027988" cy="1222375"/>
            <a:chOff x="571472" y="3929066"/>
            <a:chExt cx="8027342" cy="1223107"/>
          </a:xfrm>
        </p:grpSpPr>
        <p:grpSp>
          <p:nvGrpSpPr>
            <p:cNvPr id="34883" name="Group 12"/>
            <p:cNvGrpSpPr>
              <a:grpSpLocks/>
            </p:cNvGrpSpPr>
            <p:nvPr/>
          </p:nvGrpSpPr>
          <p:grpSpPr bwMode="auto">
            <a:xfrm>
              <a:off x="1285852" y="3929066"/>
              <a:ext cx="7312962" cy="1223107"/>
              <a:chOff x="402310" y="3301999"/>
              <a:chExt cx="8436199" cy="1410971"/>
            </a:xfrm>
          </p:grpSpPr>
          <p:cxnSp>
            <p:nvCxnSpPr>
              <p:cNvPr id="14" name="Straight Arrow Connector 13"/>
              <p:cNvCxnSpPr/>
              <p:nvPr/>
            </p:nvCxnSpPr>
            <p:spPr>
              <a:xfrm flipH="1">
                <a:off x="892996" y="3301999"/>
                <a:ext cx="829527" cy="65051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1773660" y="3675865"/>
                <a:ext cx="403135" cy="150157"/>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2492400" y="3684105"/>
                <a:ext cx="403135" cy="133676"/>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4457293" y="3779352"/>
                <a:ext cx="313345" cy="1831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30359" y="3521891"/>
                <a:ext cx="369899" cy="43062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34890" name="Group 166"/>
              <p:cNvGrpSpPr>
                <a:grpSpLocks/>
              </p:cNvGrpSpPr>
              <p:nvPr/>
            </p:nvGrpSpPr>
            <p:grpSpPr bwMode="auto">
              <a:xfrm flipH="1">
                <a:off x="6423607" y="3301999"/>
                <a:ext cx="1868240" cy="651326"/>
                <a:chOff x="6482876" y="3301999"/>
                <a:chExt cx="1868240" cy="651326"/>
              </a:xfrm>
            </p:grpSpPr>
            <p:cxnSp>
              <p:nvCxnSpPr>
                <p:cNvPr id="30" name="Straight Arrow Connector 29"/>
                <p:cNvCxnSpPr/>
                <p:nvPr/>
              </p:nvCxnSpPr>
              <p:spPr>
                <a:xfrm flipH="1">
                  <a:off x="6483739" y="3301999"/>
                  <a:ext cx="831358" cy="65051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7351583" y="3688684"/>
                  <a:ext cx="403135" cy="124521"/>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6200000" flipH="1">
                  <a:off x="7987893" y="3588857"/>
                  <a:ext cx="485593" cy="241716"/>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20" name="Straight Arrow Connector 19"/>
              <p:cNvCxnSpPr/>
              <p:nvPr/>
            </p:nvCxnSpPr>
            <p:spPr>
              <a:xfrm flipH="1">
                <a:off x="3665410" y="3521891"/>
                <a:ext cx="371731" cy="43062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4892" name="Picture 20" descr="1018500_C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2310" y="3946069"/>
                <a:ext cx="756525" cy="75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3" name="Picture 21" descr="1729267_C cop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0610" y="3946069"/>
                <a:ext cx="751771" cy="75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4" name="Picture 22" descr="1943529_C cop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1654" y="3953325"/>
                <a:ext cx="740595" cy="74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5" name="Picture 23" descr="1817916_C copy.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85441" y="3946069"/>
                <a:ext cx="747851" cy="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6" name="Picture 24" descr="2840345_C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67156" y="3953325"/>
                <a:ext cx="758883" cy="75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7" name="Picture 25" descr="1869456_C cop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47392" y="3953325"/>
                <a:ext cx="759645" cy="7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8" name="Picture 26" descr="1992001_C copy.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06831" y="3953325"/>
                <a:ext cx="759645" cy="7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99" name="Picture 27" descr="1762302_C copy.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36874" y="3946069"/>
                <a:ext cx="747851" cy="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00" name="Picture 28" descr="1834397_C copy.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97914" y="3953325"/>
                <a:ext cx="740595" cy="74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84" name="TextBox 92"/>
            <p:cNvSpPr txBox="1">
              <a:spLocks noChangeArrowheads="1"/>
            </p:cNvSpPr>
            <p:nvPr/>
          </p:nvSpPr>
          <p:spPr bwMode="auto">
            <a:xfrm>
              <a:off x="571472" y="4500570"/>
              <a:ext cx="128588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500" b="1" i="1" dirty="0"/>
                <a:t>10%</a:t>
              </a:r>
              <a:endParaRPr lang="en-US" sz="2500" b="1" i="1" dirty="0"/>
            </a:p>
          </p:txBody>
        </p:sp>
      </p:grpSp>
      <p:pic>
        <p:nvPicPr>
          <p:cNvPr id="34822" name="Picture 11" descr="Personal Icon.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571875" y="500063"/>
            <a:ext cx="26352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 name="Group 94"/>
          <p:cNvGrpSpPr>
            <a:grpSpLocks/>
          </p:cNvGrpSpPr>
          <p:nvPr/>
        </p:nvGrpSpPr>
        <p:grpSpPr bwMode="auto">
          <a:xfrm>
            <a:off x="71438" y="5072063"/>
            <a:ext cx="8956675" cy="928687"/>
            <a:chOff x="71406" y="5072074"/>
            <a:chExt cx="8957326" cy="928694"/>
          </a:xfrm>
        </p:grpSpPr>
        <p:grpSp>
          <p:nvGrpSpPr>
            <p:cNvPr id="34824" name="Group 32"/>
            <p:cNvGrpSpPr>
              <a:grpSpLocks/>
            </p:cNvGrpSpPr>
            <p:nvPr/>
          </p:nvGrpSpPr>
          <p:grpSpPr bwMode="auto">
            <a:xfrm>
              <a:off x="785786" y="5072074"/>
              <a:ext cx="8242946" cy="858174"/>
              <a:chOff x="115269" y="5350080"/>
              <a:chExt cx="9032724" cy="940398"/>
            </a:xfrm>
          </p:grpSpPr>
          <p:grpSp>
            <p:nvGrpSpPr>
              <p:cNvPr id="34826" name="Group 337"/>
              <p:cNvGrpSpPr>
                <a:grpSpLocks/>
              </p:cNvGrpSpPr>
              <p:nvPr/>
            </p:nvGrpSpPr>
            <p:grpSpPr bwMode="auto">
              <a:xfrm>
                <a:off x="277853" y="5350080"/>
                <a:ext cx="8698809" cy="609032"/>
                <a:chOff x="277853" y="5350080"/>
                <a:chExt cx="8698809" cy="609032"/>
              </a:xfrm>
            </p:grpSpPr>
            <p:grpSp>
              <p:nvGrpSpPr>
                <p:cNvPr id="34854" name="Group 232"/>
                <p:cNvGrpSpPr>
                  <a:grpSpLocks/>
                </p:cNvGrpSpPr>
                <p:nvPr/>
              </p:nvGrpSpPr>
              <p:grpSpPr bwMode="auto">
                <a:xfrm>
                  <a:off x="277853" y="5358547"/>
                  <a:ext cx="3686757" cy="600565"/>
                  <a:chOff x="277853" y="5350080"/>
                  <a:chExt cx="3686757" cy="600565"/>
                </a:xfrm>
              </p:grpSpPr>
              <p:cxnSp>
                <p:nvCxnSpPr>
                  <p:cNvPr id="79" name="Straight Arrow Connector 78"/>
                  <p:cNvCxnSpPr/>
                  <p:nvPr/>
                </p:nvCxnSpPr>
                <p:spPr>
                  <a:xfrm flipH="1">
                    <a:off x="277114" y="5359009"/>
                    <a:ext cx="502782" cy="582771"/>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611142" y="5359009"/>
                    <a:ext cx="168754" cy="582771"/>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779897" y="5359009"/>
                    <a:ext cx="167014" cy="582771"/>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1280939" y="5353789"/>
                    <a:ext cx="466247" cy="58799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1592349" y="5353789"/>
                    <a:ext cx="154836" cy="59668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1747186" y="5353789"/>
                    <a:ext cx="153096" cy="59668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2702297" y="5350310"/>
                    <a:ext cx="240083" cy="60016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2624009" y="5350310"/>
                    <a:ext cx="78287" cy="60016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2258666" y="5350310"/>
                    <a:ext cx="443630" cy="59668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3659148" y="5350310"/>
                    <a:ext cx="306192" cy="59668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3620874" y="5350310"/>
                    <a:ext cx="38274" cy="59147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3285106" y="5350310"/>
                    <a:ext cx="374041" cy="59147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63" name="Straight Arrow Connector 62"/>
                <p:cNvCxnSpPr/>
                <p:nvPr/>
              </p:nvCxnSpPr>
              <p:spPr>
                <a:xfrm>
                  <a:off x="4626437" y="5379653"/>
                  <a:ext cx="337507" cy="572334"/>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4626437" y="5379653"/>
                  <a:ext cx="1740" cy="572334"/>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4294149" y="5379653"/>
                  <a:ext cx="332288" cy="572334"/>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34858" name="Group 233"/>
                <p:cNvGrpSpPr>
                  <a:grpSpLocks/>
                </p:cNvGrpSpPr>
                <p:nvPr/>
              </p:nvGrpSpPr>
              <p:grpSpPr bwMode="auto">
                <a:xfrm flipH="1">
                  <a:off x="5295244" y="5350080"/>
                  <a:ext cx="3681418" cy="600565"/>
                  <a:chOff x="277853" y="4693920"/>
                  <a:chExt cx="3681418" cy="600565"/>
                </a:xfrm>
              </p:grpSpPr>
              <p:cxnSp>
                <p:nvCxnSpPr>
                  <p:cNvPr id="67" name="Straight Arrow Connector 66"/>
                  <p:cNvCxnSpPr/>
                  <p:nvPr/>
                </p:nvCxnSpPr>
                <p:spPr>
                  <a:xfrm flipH="1">
                    <a:off x="277016" y="4702618"/>
                    <a:ext cx="502782" cy="58277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11044" y="4702618"/>
                    <a:ext cx="168754" cy="58277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79798" y="4702618"/>
                    <a:ext cx="167014" cy="58277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1275620" y="4697399"/>
                    <a:ext cx="464508" cy="58799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1585292" y="4697399"/>
                    <a:ext cx="154836" cy="59668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740128" y="4697399"/>
                    <a:ext cx="153096" cy="59668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2695239" y="4693920"/>
                    <a:ext cx="240083" cy="600167"/>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2618691" y="4693920"/>
                    <a:ext cx="76548" cy="600167"/>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2253348" y="4693920"/>
                    <a:ext cx="441891" cy="59668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653830" y="4693920"/>
                    <a:ext cx="299233" cy="59147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3613816" y="4693920"/>
                    <a:ext cx="40014" cy="59147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3279788" y="4693920"/>
                    <a:ext cx="374042" cy="59147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pic>
            <p:nvPicPr>
              <p:cNvPr id="34827" name="Picture 34" descr="1032541_A copy.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5269" y="5946725"/>
                <a:ext cx="329921" cy="32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35" descr="1497005_A copy.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45190" y="5941971"/>
                <a:ext cx="334675" cy="3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36" descr="1580587_A copy.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9865" y="5941970"/>
                <a:ext cx="334675" cy="3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37" descr="1651066_A copy.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106192" y="5946725"/>
                <a:ext cx="343021" cy="34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38" descr="1662860_A copy.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49214" y="5946445"/>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39" descr="1682234_A copy.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774265" y="5932349"/>
                <a:ext cx="348116" cy="3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40" descr="1706373_A copy.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449003" y="5937737"/>
                <a:ext cx="347776" cy="3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41" descr="1791308_A copy.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106796" y="5938259"/>
                <a:ext cx="346440" cy="3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42" descr="1818781_A copy.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780476" y="5939172"/>
                <a:ext cx="346341" cy="34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43" descr="1818804_A copy.png"/>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125125" y="5932349"/>
                <a:ext cx="348770" cy="34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44" descr="1819611_A copy.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457260" y="5942213"/>
                <a:ext cx="334433"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45" descr="1834397_A copy.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798342" y="5942213"/>
                <a:ext cx="328266" cy="32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46" descr="1865310_A copy.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122377" y="5937981"/>
                <a:ext cx="338906" cy="3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47" descr="1924520_A copy.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461283" y="5935805"/>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48" descr="2141367_A copy.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787366" y="5930157"/>
                <a:ext cx="360321" cy="36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49" descr="2222319_A copy.png"/>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799980" y="5950646"/>
                <a:ext cx="339832" cy="3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50" descr="2239585_A copy.png"/>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469330" y="5934390"/>
                <a:ext cx="345386" cy="34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51" descr="2668622_A copy.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5128779" y="5935805"/>
                <a:ext cx="341997" cy="3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52" descr="2692953_A copy.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796352" y="5934390"/>
                <a:ext cx="348067" cy="3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6" name="Picture 53" descr="2785915_A copy.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8470537" y="5946726"/>
                <a:ext cx="338788" cy="3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7" name="Picture 54" descr="2792035_A copy.pn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8128548" y="5939172"/>
                <a:ext cx="351306" cy="3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8" name="Picture 55" descr="2831554_A copy.pn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7135954" y="5935806"/>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9" name="Picture 56" descr="2831746_A copy.png"/>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143121" y="5946848"/>
                <a:ext cx="325967" cy="3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0" name="Picture 57" descr="2840345_A copy.pn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flipH="1">
                <a:off x="8810244" y="5935066"/>
                <a:ext cx="337749" cy="33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1" name="Picture 58" descr="3079941_A copy.pn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470629" y="5930970"/>
                <a:ext cx="339510" cy="3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2" name="Picture 59" descr="3217555_A copy.png"/>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465306" y="5939172"/>
                <a:ext cx="331307" cy="3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3" name="Picture 60" descr="3457303_A copy.png"/>
              <p:cNvPicPr>
                <a:picLocks noChangeAspect="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802316" y="5942614"/>
                <a:ext cx="335609" cy="33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5" name="TextBox 93"/>
            <p:cNvSpPr txBox="1">
              <a:spLocks noChangeArrowheads="1"/>
            </p:cNvSpPr>
            <p:nvPr/>
          </p:nvSpPr>
          <p:spPr bwMode="auto">
            <a:xfrm>
              <a:off x="71406" y="5523714"/>
              <a:ext cx="128588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CA" sz="2500" b="1" i="1" dirty="0"/>
                <a:t>10%</a:t>
              </a:r>
              <a:endParaRPr lang="en-US" sz="2500" b="1" i="1"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2"/>
          <p:cNvGrpSpPr>
            <a:grpSpLocks/>
          </p:cNvGrpSpPr>
          <p:nvPr/>
        </p:nvGrpSpPr>
        <p:grpSpPr bwMode="auto">
          <a:xfrm>
            <a:off x="395288" y="5661025"/>
            <a:ext cx="8243887" cy="858838"/>
            <a:chOff x="115269" y="5350080"/>
            <a:chExt cx="9032724" cy="940398"/>
          </a:xfrm>
        </p:grpSpPr>
        <p:grpSp>
          <p:nvGrpSpPr>
            <p:cNvPr id="35873" name="Group 337"/>
            <p:cNvGrpSpPr>
              <a:grpSpLocks/>
            </p:cNvGrpSpPr>
            <p:nvPr/>
          </p:nvGrpSpPr>
          <p:grpSpPr bwMode="auto">
            <a:xfrm>
              <a:off x="277853" y="5350080"/>
              <a:ext cx="8698809" cy="609032"/>
              <a:chOff x="277853" y="5350080"/>
              <a:chExt cx="8698809" cy="609032"/>
            </a:xfrm>
          </p:grpSpPr>
          <p:grpSp>
            <p:nvGrpSpPr>
              <p:cNvPr id="35901" name="Group 232"/>
              <p:cNvGrpSpPr>
                <a:grpSpLocks/>
              </p:cNvGrpSpPr>
              <p:nvPr/>
            </p:nvGrpSpPr>
            <p:grpSpPr bwMode="auto">
              <a:xfrm>
                <a:off x="277853" y="5358547"/>
                <a:ext cx="3686757" cy="600565"/>
                <a:chOff x="277853" y="5350080"/>
                <a:chExt cx="3686757" cy="600565"/>
              </a:xfrm>
            </p:grpSpPr>
            <p:cxnSp>
              <p:nvCxnSpPr>
                <p:cNvPr id="79" name="Straight Arrow Connector 78"/>
                <p:cNvCxnSpPr/>
                <p:nvPr/>
              </p:nvCxnSpPr>
              <p:spPr>
                <a:xfrm flipH="1">
                  <a:off x="277033" y="5358995"/>
                  <a:ext cx="502688" cy="582317"/>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610999" y="5358995"/>
                  <a:ext cx="168723" cy="582317"/>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779722" y="5358995"/>
                  <a:ext cx="166983" cy="582317"/>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1280670" y="5353781"/>
                  <a:ext cx="466160" cy="58753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1592023" y="5353781"/>
                  <a:ext cx="154807" cy="59622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1746830" y="5353781"/>
                  <a:ext cx="153068" cy="59622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2701762" y="5350304"/>
                  <a:ext cx="240038" cy="59969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2623490" y="5350304"/>
                  <a:ext cx="78273" cy="599699"/>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2258215" y="5350304"/>
                  <a:ext cx="443547" cy="59622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3658434" y="5350304"/>
                  <a:ext cx="306135" cy="59622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3620168" y="5350304"/>
                  <a:ext cx="38267" cy="59100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3284463" y="5350304"/>
                  <a:ext cx="373971" cy="59100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63" name="Straight Arrow Connector 62"/>
              <p:cNvCxnSpPr/>
              <p:nvPr/>
            </p:nvCxnSpPr>
            <p:spPr>
              <a:xfrm>
                <a:off x="4627283" y="5379631"/>
                <a:ext cx="335704" cy="57188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4627283" y="5379631"/>
                <a:ext cx="1739" cy="57188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4293318" y="5379631"/>
                <a:ext cx="333966" cy="57188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35905" name="Group 233"/>
              <p:cNvGrpSpPr>
                <a:grpSpLocks/>
              </p:cNvGrpSpPr>
              <p:nvPr/>
            </p:nvGrpSpPr>
            <p:grpSpPr bwMode="auto">
              <a:xfrm flipH="1">
                <a:off x="5295244" y="5350080"/>
                <a:ext cx="3681418" cy="600565"/>
                <a:chOff x="277853" y="4693920"/>
                <a:chExt cx="3681418" cy="600565"/>
              </a:xfrm>
            </p:grpSpPr>
            <p:cxnSp>
              <p:nvCxnSpPr>
                <p:cNvPr id="67" name="Straight Arrow Connector 66"/>
                <p:cNvCxnSpPr/>
                <p:nvPr/>
              </p:nvCxnSpPr>
              <p:spPr>
                <a:xfrm flipH="1">
                  <a:off x="271764" y="4702612"/>
                  <a:ext cx="507906" cy="58231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610949" y="4702612"/>
                  <a:ext cx="168722" cy="58231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79670" y="4702612"/>
                  <a:ext cx="166983" cy="582316"/>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1280619" y="4697397"/>
                  <a:ext cx="466160" cy="587532"/>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1591972" y="4697397"/>
                  <a:ext cx="154806" cy="596223"/>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746779" y="4697397"/>
                  <a:ext cx="153068" cy="596223"/>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2701712" y="4693920"/>
                  <a:ext cx="240038" cy="59970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2625178" y="4693920"/>
                  <a:ext cx="76534" cy="599700"/>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2258164" y="4693920"/>
                  <a:ext cx="443549" cy="596223"/>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660123" y="4693920"/>
                  <a:ext cx="299177" cy="59100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3620117" y="4693920"/>
                  <a:ext cx="40006" cy="59100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3286152" y="4693920"/>
                  <a:ext cx="373971" cy="591008"/>
                </a:xfrm>
                <a:prstGeom prst="straightConnector1">
                  <a:avLst/>
                </a:prstGeom>
                <a:ln w="190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pic>
          <p:nvPicPr>
            <p:cNvPr id="35874" name="Picture 34" descr="1032541_A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69" y="5946725"/>
              <a:ext cx="329921" cy="32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1497005_A cop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90" y="5941971"/>
              <a:ext cx="334675" cy="3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36" descr="1580587_A cop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865" y="5941970"/>
              <a:ext cx="334675" cy="3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37" descr="1651066_A 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6192" y="5946725"/>
              <a:ext cx="343021" cy="34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38" descr="1662860_A cop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9214" y="5946445"/>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39" descr="1682234_A cop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4265" y="5932349"/>
              <a:ext cx="348116" cy="3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Picture 40" descr="1706373_A copy.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49003" y="5937737"/>
              <a:ext cx="347776" cy="3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 name="Picture 41" descr="1791308_A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06796" y="5938259"/>
              <a:ext cx="346440" cy="3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Picture 42" descr="1818781_A cop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80476" y="5939172"/>
              <a:ext cx="346341" cy="34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3" name="Picture 43" descr="1818804_A copy.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5125" y="5932349"/>
              <a:ext cx="348770" cy="34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4" name="Picture 44" descr="1819611_A copy.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57260" y="5942213"/>
              <a:ext cx="334433"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5" name="Picture 45" descr="1834397_A copy.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flipH="1">
              <a:off x="3798342" y="5942213"/>
              <a:ext cx="328266" cy="32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6" name="Picture 46" descr="1865310_A copy.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22377" y="5937981"/>
              <a:ext cx="338906" cy="3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7" name="Picture 47" descr="1924520_A copy.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461283" y="5935805"/>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8" name="Picture 48" descr="2141367_A copy.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87366" y="5930157"/>
              <a:ext cx="360321" cy="36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9" name="Picture 49" descr="2222319_A copy.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99980" y="5950646"/>
              <a:ext cx="339832" cy="3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0" name="Picture 50" descr="2239585_A copy.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469330" y="5934390"/>
              <a:ext cx="345386" cy="34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1" name="Picture 51" descr="2668622_A copy.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128779" y="5935805"/>
              <a:ext cx="341997" cy="3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2" name="Picture 52" descr="2692953_A copy.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796352" y="5934390"/>
              <a:ext cx="348067" cy="3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3" name="Picture 53" descr="2785915_A copy.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470537" y="5946726"/>
              <a:ext cx="338788" cy="3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4" name="Picture 54" descr="2792035_A copy.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128548" y="5939172"/>
              <a:ext cx="351306" cy="3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5" name="Picture 55" descr="2831554_A copy.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35954" y="5935806"/>
              <a:ext cx="334674" cy="33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6" name="Picture 56" descr="2831746_A copy.png"/>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43121" y="5946848"/>
              <a:ext cx="325967" cy="3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7" name="Picture 57" descr="2840345_A copy.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flipH="1">
              <a:off x="8810244" y="5935066"/>
              <a:ext cx="337749" cy="33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8" name="Picture 58" descr="3079941_A copy.png"/>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70629" y="5930970"/>
              <a:ext cx="339510" cy="3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9" name="Picture 59" descr="3217555_A copy.png"/>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465306" y="5939172"/>
              <a:ext cx="331307" cy="3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00" name="Picture 60" descr="3457303_A copy.png"/>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02316" y="5942614"/>
              <a:ext cx="335609" cy="33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931863" y="4510088"/>
            <a:ext cx="7312025" cy="1222375"/>
            <a:chOff x="402310" y="3301999"/>
            <a:chExt cx="8436199" cy="1410971"/>
          </a:xfrm>
        </p:grpSpPr>
        <p:cxnSp>
          <p:nvCxnSpPr>
            <p:cNvPr id="14" name="Straight Arrow Connector 13"/>
            <p:cNvCxnSpPr/>
            <p:nvPr/>
          </p:nvCxnSpPr>
          <p:spPr>
            <a:xfrm flipH="1">
              <a:off x="893170" y="3301999"/>
              <a:ext cx="829699" cy="65051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1774060" y="3675849"/>
              <a:ext cx="403135" cy="150189"/>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2492949" y="3684091"/>
              <a:ext cx="403135" cy="133705"/>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4458242" y="3779350"/>
              <a:ext cx="313345" cy="18316"/>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31417" y="3521891"/>
              <a:ext cx="369977" cy="43062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35859" name="Group 166"/>
            <p:cNvGrpSpPr>
              <a:grpSpLocks/>
            </p:cNvGrpSpPr>
            <p:nvPr/>
          </p:nvGrpSpPr>
          <p:grpSpPr bwMode="auto">
            <a:xfrm flipH="1">
              <a:off x="6423607" y="3301999"/>
              <a:ext cx="1868240" cy="651326"/>
              <a:chOff x="6482876" y="3301999"/>
              <a:chExt cx="1868240" cy="651326"/>
            </a:xfrm>
          </p:grpSpPr>
          <p:cxnSp>
            <p:nvCxnSpPr>
              <p:cNvPr id="30" name="Straight Arrow Connector 29"/>
              <p:cNvCxnSpPr/>
              <p:nvPr/>
            </p:nvCxnSpPr>
            <p:spPr>
              <a:xfrm flipH="1">
                <a:off x="6482021" y="3301999"/>
                <a:ext cx="831531" cy="650512"/>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7350089" y="3688671"/>
                <a:ext cx="403135" cy="124547"/>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6200000" flipH="1">
                <a:off x="7986540" y="3588832"/>
                <a:ext cx="485593" cy="241767"/>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20" name="Straight Arrow Connector 19"/>
            <p:cNvCxnSpPr/>
            <p:nvPr/>
          </p:nvCxnSpPr>
          <p:spPr>
            <a:xfrm flipH="1">
              <a:off x="3666163" y="3521891"/>
              <a:ext cx="369977" cy="430620"/>
            </a:xfrm>
            <a:prstGeom prst="straightConnector1">
              <a:avLst/>
            </a:prstGeom>
            <a:ln w="3175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5861" name="Picture 20" descr="1018500_C copy.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02310" y="3946069"/>
              <a:ext cx="756525" cy="75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1" descr="1729267_C copy.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370610" y="3946069"/>
              <a:ext cx="751771" cy="75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2" descr="1943529_C copy.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2331654" y="3953325"/>
              <a:ext cx="740595" cy="74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23" descr="1817916_C copy.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285441" y="3946069"/>
              <a:ext cx="747851" cy="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4" descr="2840345_C copy.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167156" y="3953325"/>
              <a:ext cx="758883" cy="75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25" descr="1869456_C copy.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247392" y="3953325"/>
              <a:ext cx="759645" cy="7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26" descr="1992001_C copy.pn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206831" y="3953325"/>
              <a:ext cx="759645" cy="7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7" descr="1762302_C copy.pn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7136874" y="3946069"/>
              <a:ext cx="747851" cy="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8" descr="1834397_C copy.pn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8097914" y="3953325"/>
              <a:ext cx="740595" cy="74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4" name="Rectangle 4"/>
          <p:cNvSpPr>
            <a:spLocks noChangeArrowheads="1"/>
          </p:cNvSpPr>
          <p:nvPr/>
        </p:nvSpPr>
        <p:spPr bwMode="auto">
          <a:xfrm>
            <a:off x="1339065" y="758825"/>
            <a:ext cx="71492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MX" sz="2600" i="1" dirty="0" smtClean="0">
                <a:solidFill>
                  <a:srgbClr val="3C3C3C"/>
                </a:solidFill>
              </a:rPr>
              <a:t>Esto puede representar posibilidades infinitas.</a:t>
            </a:r>
            <a:endParaRPr lang="es-MX" sz="2600" i="1" dirty="0">
              <a:solidFill>
                <a:srgbClr val="3C3C3C"/>
              </a:solidFill>
            </a:endParaRPr>
          </a:p>
        </p:txBody>
      </p:sp>
      <p:grpSp>
        <p:nvGrpSpPr>
          <p:cNvPr id="2" name="Group 4"/>
          <p:cNvGrpSpPr>
            <a:grpSpLocks/>
          </p:cNvGrpSpPr>
          <p:nvPr/>
        </p:nvGrpSpPr>
        <p:grpSpPr bwMode="auto">
          <a:xfrm>
            <a:off x="1924050" y="2489200"/>
            <a:ext cx="5240338" cy="2308225"/>
            <a:chOff x="1723344" y="1259423"/>
            <a:chExt cx="5727490" cy="2523001"/>
          </a:xfrm>
        </p:grpSpPr>
        <p:pic>
          <p:nvPicPr>
            <p:cNvPr id="35848" name="Picture 5" descr="2797967_D copy.png"/>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934807"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6" descr="1543583_D copy.pn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148536"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2722748" y="1259423"/>
              <a:ext cx="1738547" cy="1219856"/>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3885207" y="1779996"/>
              <a:ext cx="1079303" cy="194329"/>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5852" name="Picture 9" descr="2430308_D copy.png"/>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723344" y="2480126"/>
              <a:ext cx="1302298" cy="1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522024" y="1259423"/>
              <a:ext cx="1750692" cy="1219856"/>
            </a:xfrm>
            <a:prstGeom prst="straightConnector1">
              <a:avLst/>
            </a:prstGeom>
            <a:ln w="76200" cap="flat" cmpd="sng">
              <a:solidFill>
                <a:srgbClr val="3C3C3C"/>
              </a:solidFill>
              <a:round/>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pic>
        <p:nvPicPr>
          <p:cNvPr id="35846" name="Picture 11" descr="Personal Icon.png"/>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3132138" y="1004888"/>
            <a:ext cx="263366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90"/>
          <p:cNvSpPr txBox="1">
            <a:spLocks noChangeArrowheads="1"/>
          </p:cNvSpPr>
          <p:nvPr/>
        </p:nvSpPr>
        <p:spPr bwMode="auto">
          <a:xfrm>
            <a:off x="2357438" y="214313"/>
            <a:ext cx="653504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t>6. Bonificación Generacional 5% (mensual</a:t>
            </a:r>
            <a:r>
              <a:rPr lang="es-MX" sz="2800" dirty="0" smtClean="0"/>
              <a:t>)  </a:t>
            </a:r>
            <a:endParaRPr lang="es-MX"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p:cNvSpPr txBox="1">
            <a:spLocks noChangeArrowheads="1"/>
          </p:cNvSpPr>
          <p:nvPr/>
        </p:nvSpPr>
        <p:spPr bwMode="auto">
          <a:xfrm>
            <a:off x="500063" y="1557338"/>
            <a:ext cx="828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6000" b="1" dirty="0" smtClean="0">
                <a:solidFill>
                  <a:srgbClr val="3C3C3C"/>
                </a:solidFill>
              </a:rPr>
              <a:t>Alphay</a:t>
            </a:r>
            <a:r>
              <a:rPr lang="es-MX" sz="2400" dirty="0" smtClean="0">
                <a:solidFill>
                  <a:srgbClr val="3C3C3C"/>
                </a:solidFill>
              </a:rPr>
              <a:t> </a:t>
            </a:r>
          </a:p>
          <a:p>
            <a:pPr algn="ctr" eaLnBrk="1" hangingPunct="1"/>
            <a:r>
              <a:rPr lang="es-MX" sz="2400" dirty="0" smtClean="0">
                <a:solidFill>
                  <a:srgbClr val="3C3C3C"/>
                </a:solidFill>
              </a:rPr>
              <a:t>Ha cambiado las vidas de muchas familias para bien. </a:t>
            </a:r>
            <a:endParaRPr lang="es-MX" sz="2400" dirty="0">
              <a:solidFill>
                <a:srgbClr val="3C3C3C"/>
              </a:solidFill>
            </a:endParaRPr>
          </a:p>
        </p:txBody>
      </p:sp>
      <p:sp>
        <p:nvSpPr>
          <p:cNvPr id="6" name="TextBox 7"/>
          <p:cNvSpPr txBox="1">
            <a:spLocks noChangeArrowheads="1"/>
          </p:cNvSpPr>
          <p:nvPr/>
        </p:nvSpPr>
        <p:spPr bwMode="auto">
          <a:xfrm>
            <a:off x="107504" y="3667125"/>
            <a:ext cx="88569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000" b="1" i="1" dirty="0" smtClean="0">
                <a:solidFill>
                  <a:srgbClr val="3C3C3C"/>
                </a:solidFill>
              </a:rPr>
              <a:t>¿Por qué no tú? ¿Por qué no hoy? ¿Por qué no Alphay?</a:t>
            </a:r>
            <a:endParaRPr lang="es-MX" sz="3000" b="1" i="1" dirty="0">
              <a:solidFill>
                <a:srgbClr val="3C3C3C"/>
              </a:solidFill>
            </a:endParaRPr>
          </a:p>
        </p:txBody>
      </p:sp>
      <p:cxnSp>
        <p:nvCxnSpPr>
          <p:cNvPr id="7" name="直線接點 6"/>
          <p:cNvCxnSpPr/>
          <p:nvPr/>
        </p:nvCxnSpPr>
        <p:spPr>
          <a:xfrm>
            <a:off x="684213" y="4149725"/>
            <a:ext cx="770413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LOGOa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563" y="1960563"/>
            <a:ext cx="29368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3779912" y="5229225"/>
            <a:ext cx="226052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4000" b="1" dirty="0" smtClean="0">
                <a:solidFill>
                  <a:srgbClr val="3C3C3C"/>
                </a:solidFill>
              </a:rPr>
              <a:t>Gracias</a:t>
            </a:r>
            <a:endParaRPr lang="es-MX" sz="4000" b="1" dirty="0">
              <a:solidFill>
                <a:srgbClr val="3C3C3C"/>
              </a:solidFill>
            </a:endParaRPr>
          </a:p>
        </p:txBody>
      </p:sp>
      <p:cxnSp>
        <p:nvCxnSpPr>
          <p:cNvPr id="7" name="直線接點 6"/>
          <p:cNvCxnSpPr/>
          <p:nvPr/>
        </p:nvCxnSpPr>
        <p:spPr>
          <a:xfrm>
            <a:off x="787400" y="5921375"/>
            <a:ext cx="770413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C:\Users\Edison\Desktop\banner.jpg"/>
          <p:cNvPicPr>
            <a:picLocks noChangeAspect="1" noChangeArrowheads="1"/>
          </p:cNvPicPr>
          <p:nvPr/>
        </p:nvPicPr>
        <p:blipFill>
          <a:blip r:embed="rId3">
            <a:extLst>
              <a:ext uri="{28A0092B-C50C-407E-A947-70E740481C1C}">
                <a14:useLocalDpi xmlns:a14="http://schemas.microsoft.com/office/drawing/2010/main" val="0"/>
              </a:ext>
            </a:extLst>
          </a:blip>
          <a:srcRect l="2197" t="5887" r="2132" b="6490"/>
          <a:stretch>
            <a:fillRect/>
          </a:stretch>
        </p:blipFill>
        <p:spPr bwMode="auto">
          <a:xfrm>
            <a:off x="693738" y="1565275"/>
            <a:ext cx="77565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ChangeArrowheads="1"/>
          </p:cNvSpPr>
          <p:nvPr/>
        </p:nvSpPr>
        <p:spPr bwMode="auto">
          <a:xfrm>
            <a:off x="971550" y="2474913"/>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2800" i="1" dirty="0" smtClean="0">
                <a:solidFill>
                  <a:schemeClr val="bg1"/>
                </a:solidFill>
              </a:rPr>
              <a:t>“</a:t>
            </a:r>
            <a:r>
              <a:rPr lang="es-MX" sz="2800" b="1" i="1" dirty="0" smtClean="0">
                <a:solidFill>
                  <a:schemeClr val="bg1"/>
                </a:solidFill>
              </a:rPr>
              <a:t>Alphay</a:t>
            </a:r>
            <a:r>
              <a:rPr lang="es-MX" sz="2800" i="1" dirty="0" smtClean="0">
                <a:solidFill>
                  <a:schemeClr val="bg1"/>
                </a:solidFill>
              </a:rPr>
              <a:t> es para el mundo, para generaciones por venir”.</a:t>
            </a:r>
            <a:endParaRPr lang="es-MX" sz="2800" i="1" dirty="0">
              <a:solidFill>
                <a:schemeClr val="bg1"/>
              </a:solidFill>
            </a:endParaRPr>
          </a:p>
        </p:txBody>
      </p:sp>
      <p:sp>
        <p:nvSpPr>
          <p:cNvPr id="8196" name="Rectangle 7"/>
          <p:cNvSpPr>
            <a:spLocks noChangeArrowheads="1"/>
          </p:cNvSpPr>
          <p:nvPr/>
        </p:nvSpPr>
        <p:spPr bwMode="auto">
          <a:xfrm>
            <a:off x="1584325" y="1628775"/>
            <a:ext cx="414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3600" b="1" dirty="0" smtClean="0">
                <a:solidFill>
                  <a:schemeClr val="bg1"/>
                </a:solidFill>
              </a:rPr>
              <a:t>“Rey de  </a:t>
            </a:r>
            <a:r>
              <a:rPr lang="en-CA" sz="3600" b="1" dirty="0">
                <a:solidFill>
                  <a:schemeClr val="bg1"/>
                </a:solidFill>
              </a:rPr>
              <a:t>Lingzhi”</a:t>
            </a:r>
            <a:endParaRPr lang="en-US" sz="3600" dirty="0">
              <a:solidFill>
                <a:schemeClr val="bg1"/>
              </a:solidFill>
            </a:endParaRPr>
          </a:p>
        </p:txBody>
      </p:sp>
      <p:sp>
        <p:nvSpPr>
          <p:cNvPr id="8197" name="Rectangle 7"/>
          <p:cNvSpPr>
            <a:spLocks noChangeArrowheads="1"/>
          </p:cNvSpPr>
          <p:nvPr/>
        </p:nvSpPr>
        <p:spPr bwMode="auto">
          <a:xfrm>
            <a:off x="2771775" y="3676650"/>
            <a:ext cx="302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2000" dirty="0">
                <a:solidFill>
                  <a:schemeClr val="bg1"/>
                </a:solidFill>
              </a:rPr>
              <a:t>Chairman: Hui  Chen</a:t>
            </a:r>
            <a:endParaRPr lang="en-US" sz="2000" dirty="0">
              <a:solidFill>
                <a:schemeClr val="bg1"/>
              </a:solidFill>
            </a:endParaRPr>
          </a:p>
        </p:txBody>
      </p:sp>
      <p:sp>
        <p:nvSpPr>
          <p:cNvPr id="8198" name="Rectangle 7"/>
          <p:cNvSpPr>
            <a:spLocks noChangeArrowheads="1"/>
          </p:cNvSpPr>
          <p:nvPr/>
        </p:nvSpPr>
        <p:spPr bwMode="auto">
          <a:xfrm>
            <a:off x="4700588" y="4564063"/>
            <a:ext cx="29289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500" dirty="0">
                <a:solidFill>
                  <a:srgbClr val="3C3C3C"/>
                </a:solidFill>
              </a:rPr>
              <a:t> </a:t>
            </a:r>
            <a:r>
              <a:rPr lang="en-US" sz="3500" dirty="0" smtClean="0">
                <a:solidFill>
                  <a:srgbClr val="3C3C3C"/>
                </a:solidFill>
              </a:rPr>
              <a:t>“</a:t>
            </a:r>
            <a:r>
              <a:rPr lang="es-MX" sz="3500" b="1" dirty="0" smtClean="0">
                <a:solidFill>
                  <a:srgbClr val="3C3C3C"/>
                </a:solidFill>
              </a:rPr>
              <a:t>Misión</a:t>
            </a:r>
            <a:r>
              <a:rPr lang="es-MX" sz="3500" dirty="0" smtClean="0">
                <a:solidFill>
                  <a:srgbClr val="3C3C3C"/>
                </a:solidFill>
              </a:rPr>
              <a:t>” de </a:t>
            </a:r>
            <a:r>
              <a:rPr lang="en-US" sz="3500" dirty="0" smtClean="0">
                <a:solidFill>
                  <a:srgbClr val="3C3C3C"/>
                </a:solidFill>
              </a:rPr>
              <a:t>Alphay</a:t>
            </a:r>
            <a:endParaRPr lang="en-US" sz="3500" b="1" dirty="0">
              <a:solidFill>
                <a:srgbClr val="3C3C3C"/>
              </a:solidFill>
            </a:endParaRPr>
          </a:p>
        </p:txBody>
      </p:sp>
      <p:sp>
        <p:nvSpPr>
          <p:cNvPr id="8199" name="Rectangle 7"/>
          <p:cNvSpPr>
            <a:spLocks noChangeArrowheads="1"/>
          </p:cNvSpPr>
          <p:nvPr/>
        </p:nvSpPr>
        <p:spPr bwMode="auto">
          <a:xfrm>
            <a:off x="971550" y="4564063"/>
            <a:ext cx="35607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3500" dirty="0" smtClean="0">
                <a:solidFill>
                  <a:srgbClr val="3C3C3C"/>
                </a:solidFill>
              </a:rPr>
              <a:t>Definición de </a:t>
            </a:r>
            <a:r>
              <a:rPr lang="es-MX" sz="3500" b="1" dirty="0" smtClean="0">
                <a:solidFill>
                  <a:srgbClr val="3C3C3C"/>
                </a:solidFill>
              </a:rPr>
              <a:t>“</a:t>
            </a:r>
            <a:r>
              <a:rPr lang="es-MX" sz="3500" b="1" i="1" dirty="0" smtClean="0">
                <a:solidFill>
                  <a:srgbClr val="3C3C3C"/>
                </a:solidFill>
              </a:rPr>
              <a:t>Éxito</a:t>
            </a:r>
            <a:r>
              <a:rPr lang="es-MX" sz="3500" b="1" dirty="0" smtClean="0">
                <a:solidFill>
                  <a:srgbClr val="3C3C3C"/>
                </a:solidFill>
              </a:rPr>
              <a:t>”</a:t>
            </a:r>
            <a:r>
              <a:rPr lang="es-MX" sz="3500" dirty="0" smtClean="0">
                <a:solidFill>
                  <a:srgbClr val="3C3C3C"/>
                </a:solidFill>
              </a:rPr>
              <a:t>  </a:t>
            </a:r>
            <a:endParaRPr lang="es-MX" sz="3500" dirty="0">
              <a:solidFill>
                <a:srgbClr val="3C3C3C"/>
              </a:solidFill>
            </a:endParaRPr>
          </a:p>
        </p:txBody>
      </p:sp>
      <p:sp>
        <p:nvSpPr>
          <p:cNvPr id="8200" name="Rectangle 7"/>
          <p:cNvSpPr>
            <a:spLocks noChangeArrowheads="1"/>
          </p:cNvSpPr>
          <p:nvPr/>
        </p:nvSpPr>
        <p:spPr bwMode="auto">
          <a:xfrm>
            <a:off x="3954463" y="4748213"/>
            <a:ext cx="1193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500" b="1" dirty="0">
                <a:solidFill>
                  <a:srgbClr val="3C3C3C"/>
                </a:solidFill>
              </a:rPr>
              <a:t>   &amp;</a:t>
            </a:r>
          </a:p>
        </p:txBody>
      </p:sp>
      <p:cxnSp>
        <p:nvCxnSpPr>
          <p:cNvPr id="14" name="直線接點 13"/>
          <p:cNvCxnSpPr/>
          <p:nvPr/>
        </p:nvCxnSpPr>
        <p:spPr>
          <a:xfrm>
            <a:off x="693738" y="4365625"/>
            <a:ext cx="775652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p:cNvPicPr>
            <a:picLocks noChangeAspect="1"/>
          </p:cNvPicPr>
          <p:nvPr/>
        </p:nvPicPr>
        <p:blipFill>
          <a:blip r:embed="rId3">
            <a:extLst>
              <a:ext uri="{28A0092B-C50C-407E-A947-70E740481C1C}">
                <a14:useLocalDpi xmlns:a14="http://schemas.microsoft.com/office/drawing/2010/main" val="0"/>
              </a:ext>
            </a:extLst>
          </a:blip>
          <a:srcRect t="17305" b="8485"/>
          <a:stretch>
            <a:fillRect/>
          </a:stretch>
        </p:blipFill>
        <p:spPr bwMode="auto">
          <a:xfrm>
            <a:off x="693738" y="1543050"/>
            <a:ext cx="77565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1908175" y="5487988"/>
            <a:ext cx="6219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s-MX" sz="2400" dirty="0" smtClean="0">
                <a:solidFill>
                  <a:srgbClr val="3C3C3C"/>
                </a:solidFill>
              </a:rPr>
              <a:t>Con seguridad financiera y libre de deudas.</a:t>
            </a:r>
            <a:endParaRPr lang="es-MX" sz="2400" dirty="0">
              <a:solidFill>
                <a:srgbClr val="3C3C3C"/>
              </a:solidFill>
            </a:endParaRPr>
          </a:p>
        </p:txBody>
      </p:sp>
      <p:sp>
        <p:nvSpPr>
          <p:cNvPr id="9220" name="Rectangle 9"/>
          <p:cNvSpPr>
            <a:spLocks noChangeArrowheads="1"/>
          </p:cNvSpPr>
          <p:nvPr/>
        </p:nvSpPr>
        <p:spPr bwMode="auto">
          <a:xfrm>
            <a:off x="1908175" y="4581525"/>
            <a:ext cx="5903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pPr>
            <a:r>
              <a:rPr lang="es-MX" sz="2400" dirty="0" smtClean="0">
                <a:solidFill>
                  <a:srgbClr val="3C3C3C"/>
                </a:solidFill>
              </a:rPr>
              <a:t>Líder global con 50 años de éxito.</a:t>
            </a:r>
            <a:endParaRPr lang="es-MX" sz="2400" dirty="0">
              <a:solidFill>
                <a:srgbClr val="3C3C3C"/>
              </a:solidFill>
            </a:endParaRPr>
          </a:p>
        </p:txBody>
      </p:sp>
      <p:sp>
        <p:nvSpPr>
          <p:cNvPr id="9221" name="Rectangle 4"/>
          <p:cNvSpPr>
            <a:spLocks noChangeArrowheads="1"/>
          </p:cNvSpPr>
          <p:nvPr/>
        </p:nvSpPr>
        <p:spPr bwMode="auto">
          <a:xfrm>
            <a:off x="1908175" y="5008563"/>
            <a:ext cx="6219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Font typeface="Arial" charset="0"/>
              <a:buChar char="•"/>
            </a:pPr>
            <a:r>
              <a:rPr lang="es-MX" sz="2400" dirty="0" smtClean="0">
                <a:solidFill>
                  <a:srgbClr val="3C3C3C"/>
                </a:solidFill>
              </a:rPr>
              <a:t>Inversión</a:t>
            </a:r>
            <a:r>
              <a:rPr lang="en-CA" sz="2400" dirty="0" smtClean="0">
                <a:solidFill>
                  <a:srgbClr val="3C3C3C"/>
                </a:solidFill>
              </a:rPr>
              <a:t> total de 100 </a:t>
            </a:r>
            <a:r>
              <a:rPr lang="es-MX" sz="2400" dirty="0" smtClean="0">
                <a:solidFill>
                  <a:srgbClr val="3C3C3C"/>
                </a:solidFill>
              </a:rPr>
              <a:t>millones de dólares US</a:t>
            </a:r>
            <a:r>
              <a:rPr lang="en-CA" sz="2400" dirty="0" smtClean="0">
                <a:solidFill>
                  <a:srgbClr val="3C3C3C"/>
                </a:solidFill>
              </a:rPr>
              <a:t>.</a:t>
            </a:r>
            <a:endParaRPr lang="en-CA" sz="2400" dirty="0">
              <a:solidFill>
                <a:srgbClr val="3C3C3C"/>
              </a:solidFill>
            </a:endParaRPr>
          </a:p>
        </p:txBody>
      </p:sp>
      <p:sp>
        <p:nvSpPr>
          <p:cNvPr id="9222" name="Rectangle 5"/>
          <p:cNvSpPr>
            <a:spLocks noChangeArrowheads="1"/>
          </p:cNvSpPr>
          <p:nvPr/>
        </p:nvSpPr>
        <p:spPr bwMode="auto">
          <a:xfrm>
            <a:off x="467544" y="1538288"/>
            <a:ext cx="7660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s-MX" sz="2800" b="1" dirty="0" smtClean="0">
                <a:solidFill>
                  <a:schemeClr val="bg1"/>
                </a:solidFill>
              </a:rPr>
              <a:t>Campus de Alphay :…“16 canchas de fútbol”. </a:t>
            </a:r>
            <a:endParaRPr lang="es-MX" sz="2800" b="1" dirty="0">
              <a:solidFill>
                <a:schemeClr val="bg1"/>
              </a:solidFill>
            </a:endParaRPr>
          </a:p>
        </p:txBody>
      </p:sp>
      <p:cxnSp>
        <p:nvCxnSpPr>
          <p:cNvPr id="8" name="直線接點 7"/>
          <p:cNvCxnSpPr/>
          <p:nvPr/>
        </p:nvCxnSpPr>
        <p:spPr>
          <a:xfrm>
            <a:off x="900113" y="4365625"/>
            <a:ext cx="755015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2743200" y="3211513"/>
            <a:ext cx="3584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s-MX" sz="2800" b="1" dirty="0" smtClean="0">
                <a:solidFill>
                  <a:srgbClr val="3C3C3C"/>
                </a:solidFill>
              </a:rPr>
              <a:t>Una compañía verticalmente integrada</a:t>
            </a:r>
            <a:endParaRPr lang="es-MX" sz="2800" b="1" dirty="0">
              <a:solidFill>
                <a:srgbClr val="3C3C3C"/>
              </a:solidFill>
            </a:endParaRPr>
          </a:p>
        </p:txBody>
      </p:sp>
      <p:grpSp>
        <p:nvGrpSpPr>
          <p:cNvPr id="2" name="Group 15"/>
          <p:cNvGrpSpPr>
            <a:grpSpLocks/>
          </p:cNvGrpSpPr>
          <p:nvPr/>
        </p:nvGrpSpPr>
        <p:grpSpPr bwMode="auto">
          <a:xfrm>
            <a:off x="2403475" y="914400"/>
            <a:ext cx="4121150" cy="2235200"/>
            <a:chOff x="2287738" y="89704"/>
            <a:chExt cx="4702089" cy="2549691"/>
          </a:xfrm>
        </p:grpSpPr>
        <p:sp>
          <p:nvSpPr>
            <p:cNvPr id="10257" name="TextBox 3"/>
            <p:cNvSpPr txBox="1">
              <a:spLocks noChangeArrowheads="1"/>
            </p:cNvSpPr>
            <p:nvPr/>
          </p:nvSpPr>
          <p:spPr bwMode="auto">
            <a:xfrm>
              <a:off x="2287738" y="89704"/>
              <a:ext cx="4702089" cy="52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2400" b="1" dirty="0" smtClean="0">
                  <a:solidFill>
                    <a:srgbClr val="3C3C3C"/>
                  </a:solidFill>
                </a:rPr>
                <a:t>  Investigación y Desarrollo</a:t>
              </a:r>
              <a:endParaRPr lang="es-MX" sz="2400" b="1" dirty="0">
                <a:solidFill>
                  <a:srgbClr val="3C3C3C"/>
                </a:solidFill>
              </a:endParaRPr>
            </a:p>
          </p:txBody>
        </p:sp>
        <p:pic>
          <p:nvPicPr>
            <p:cNvPr id="1026" name="Picture 2"/>
            <p:cNvPicPr>
              <a:picLocks noChangeAspect="1" noChangeArrowheads="1"/>
            </p:cNvPicPr>
            <p:nvPr/>
          </p:nvPicPr>
          <p:blipFill rotWithShape="1">
            <a:blip r:embed="rId3"/>
            <a:srcRect l="18720" t="1111" r="5427" b="1111"/>
            <a:stretch/>
          </p:blipFill>
          <p:spPr bwMode="auto">
            <a:xfrm>
              <a:off x="3613597" y="766966"/>
              <a:ext cx="1872866" cy="1872429"/>
            </a:xfrm>
            <a:prstGeom prst="rect">
              <a:avLst/>
            </a:prstGeom>
            <a:solidFill>
              <a:srgbClr val="FFFFFF">
                <a:shade val="85000"/>
              </a:srgbClr>
            </a:solidFill>
            <a:ln w="9525" cap="sq">
              <a:noFill/>
              <a:miter lim="800000"/>
            </a:ln>
            <a:effectLst>
              <a:outerShdw blurRad="55000" dist="18000" dir="5400000" algn="tl" rotWithShape="0">
                <a:srgbClr val="000000">
                  <a:alpha val="40000"/>
                </a:srgbClr>
              </a:outerShdw>
            </a:effectLst>
          </p:spPr>
        </p:pic>
      </p:grpSp>
      <p:grpSp>
        <p:nvGrpSpPr>
          <p:cNvPr id="3" name="Group 17"/>
          <p:cNvGrpSpPr>
            <a:grpSpLocks/>
          </p:cNvGrpSpPr>
          <p:nvPr/>
        </p:nvGrpSpPr>
        <p:grpSpPr bwMode="auto">
          <a:xfrm>
            <a:off x="6288088" y="3101975"/>
            <a:ext cx="2216150" cy="2652713"/>
            <a:chOff x="7034756" y="3011488"/>
            <a:chExt cx="2245260" cy="3027157"/>
          </a:xfrm>
        </p:grpSpPr>
        <p:pic>
          <p:nvPicPr>
            <p:cNvPr id="11" name="Picture 10"/>
            <p:cNvPicPr>
              <a:picLocks noChangeAspect="1"/>
            </p:cNvPicPr>
            <p:nvPr/>
          </p:nvPicPr>
          <p:blipFill rotWithShape="1">
            <a:blip r:embed="rId4"/>
            <a:srcRect l="17291" r="17291"/>
            <a:stretch/>
          </p:blipFill>
          <p:spPr>
            <a:xfrm>
              <a:off x="7115174" y="3011488"/>
              <a:ext cx="1872122" cy="18713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0256" name="TextBox 4"/>
            <p:cNvSpPr txBox="1">
              <a:spLocks noChangeArrowheads="1"/>
            </p:cNvSpPr>
            <p:nvPr/>
          </p:nvSpPr>
          <p:spPr bwMode="auto">
            <a:xfrm>
              <a:off x="7034756" y="4809455"/>
              <a:ext cx="2245260" cy="122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2800" b="1" dirty="0" smtClean="0">
                  <a:solidFill>
                    <a:srgbClr val="3C3C3C"/>
                  </a:solidFill>
                </a:rPr>
                <a:t>   </a:t>
              </a:r>
              <a:r>
                <a:rPr lang="es-MX" sz="2400" b="1" dirty="0" smtClean="0">
                  <a:solidFill>
                    <a:srgbClr val="3C3C3C"/>
                  </a:solidFill>
                </a:rPr>
                <a:t>Cultivo</a:t>
              </a:r>
              <a:r>
                <a:rPr lang="es-MX" sz="2800" dirty="0" smtClean="0"/>
                <a:t>  </a:t>
              </a:r>
            </a:p>
            <a:p>
              <a:pPr algn="ctr" eaLnBrk="1" hangingPunct="1"/>
              <a:r>
                <a:rPr lang="es-MX" dirty="0" smtClean="0"/>
                <a:t> </a:t>
              </a:r>
            </a:p>
            <a:p>
              <a:pPr algn="ctr" eaLnBrk="1" hangingPunct="1"/>
              <a:r>
                <a:rPr lang="es-MX" dirty="0" smtClean="0"/>
                <a:t> </a:t>
              </a:r>
              <a:endParaRPr lang="es-MX" dirty="0"/>
            </a:p>
          </p:txBody>
        </p:sp>
      </p:grpSp>
      <p:grpSp>
        <p:nvGrpSpPr>
          <p:cNvPr id="4" name="Group 18"/>
          <p:cNvGrpSpPr>
            <a:grpSpLocks/>
          </p:cNvGrpSpPr>
          <p:nvPr/>
        </p:nvGrpSpPr>
        <p:grpSpPr bwMode="auto">
          <a:xfrm>
            <a:off x="2543175" y="4718050"/>
            <a:ext cx="3757613" cy="2551113"/>
            <a:chOff x="2777214" y="4125912"/>
            <a:chExt cx="4286250" cy="2910916"/>
          </a:xfrm>
        </p:grpSpPr>
        <p:sp>
          <p:nvSpPr>
            <p:cNvPr id="10253" name="TextBox 7"/>
            <p:cNvSpPr txBox="1">
              <a:spLocks noChangeArrowheads="1"/>
            </p:cNvSpPr>
            <p:nvPr/>
          </p:nvSpPr>
          <p:spPr bwMode="auto">
            <a:xfrm>
              <a:off x="2777214" y="5983236"/>
              <a:ext cx="4286250" cy="105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2400" b="1" dirty="0" smtClean="0">
                  <a:solidFill>
                    <a:srgbClr val="3C3C3C"/>
                  </a:solidFill>
                </a:rPr>
                <a:t>Manufactura</a:t>
              </a:r>
            </a:p>
            <a:p>
              <a:pPr algn="ctr" eaLnBrk="1" hangingPunct="1"/>
              <a:endParaRPr lang="es-MX" dirty="0" smtClean="0"/>
            </a:p>
            <a:p>
              <a:pPr algn="ctr" eaLnBrk="1" hangingPunct="1"/>
              <a:endParaRPr lang="es-MX" sz="1200" dirty="0"/>
            </a:p>
          </p:txBody>
        </p:sp>
        <p:pic>
          <p:nvPicPr>
            <p:cNvPr id="17" name="Picture 16"/>
            <p:cNvPicPr>
              <a:picLocks noChangeAspect="1"/>
            </p:cNvPicPr>
            <p:nvPr/>
          </p:nvPicPr>
          <p:blipFill rotWithShape="1">
            <a:blip r:embed="rId5"/>
            <a:srcRect l="16832" r="16832"/>
            <a:stretch/>
          </p:blipFill>
          <p:spPr>
            <a:xfrm>
              <a:off x="3985042" y="4125912"/>
              <a:ext cx="1870593" cy="18711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grpSp>
      <p:grpSp>
        <p:nvGrpSpPr>
          <p:cNvPr id="5" name="Group 19"/>
          <p:cNvGrpSpPr>
            <a:grpSpLocks/>
          </p:cNvGrpSpPr>
          <p:nvPr/>
        </p:nvGrpSpPr>
        <p:grpSpPr bwMode="auto">
          <a:xfrm>
            <a:off x="954088" y="3101975"/>
            <a:ext cx="2033587" cy="2053928"/>
            <a:chOff x="881324" y="2933699"/>
            <a:chExt cx="2320261" cy="2343027"/>
          </a:xfrm>
        </p:grpSpPr>
        <p:pic>
          <p:nvPicPr>
            <p:cNvPr id="15" name="Picture 14" descr="globe.jpg"/>
            <p:cNvPicPr>
              <a:picLocks noChangeAspect="1"/>
            </p:cNvPicPr>
            <p:nvPr/>
          </p:nvPicPr>
          <p:blipFill>
            <a:blip r:embed="rId6"/>
            <a:stretch>
              <a:fillRect/>
            </a:stretch>
          </p:blipFill>
          <p:spPr>
            <a:xfrm>
              <a:off x="970077" y="2933699"/>
              <a:ext cx="1871062" cy="187252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6" name="TextBox 5"/>
            <p:cNvSpPr txBox="1"/>
            <p:nvPr/>
          </p:nvSpPr>
          <p:spPr>
            <a:xfrm>
              <a:off x="881324" y="4750080"/>
              <a:ext cx="2320261" cy="526646"/>
            </a:xfrm>
            <a:prstGeom prst="rect">
              <a:avLst/>
            </a:prstGeom>
            <a:noFill/>
            <a:ln>
              <a:noFill/>
            </a:ln>
          </p:spPr>
          <p:txBody>
            <a:bodyPr>
              <a:spAutoFit/>
            </a:bodyPr>
            <a:lstStyle/>
            <a:p>
              <a:pPr fontAlgn="auto">
                <a:spcBef>
                  <a:spcPts val="0"/>
                </a:spcBef>
                <a:spcAft>
                  <a:spcPts val="0"/>
                </a:spcAft>
                <a:defRPr/>
              </a:pPr>
              <a:r>
                <a:rPr lang="es-MX" sz="2400" b="1" dirty="0" smtClean="0">
                  <a:solidFill>
                    <a:srgbClr val="3C3C3C"/>
                  </a:solidFill>
                  <a:latin typeface="+mn-lt"/>
                  <a:cs typeface="+mn-cs"/>
                </a:rPr>
                <a:t> Distribución</a:t>
              </a:r>
              <a:endParaRPr lang="es-MX" sz="2400" b="1" dirty="0">
                <a:solidFill>
                  <a:srgbClr val="3C3C3C"/>
                </a:solidFill>
                <a:latin typeface="+mn-lt"/>
                <a:cs typeface="+mn-cs"/>
              </a:endParaRPr>
            </a:p>
          </p:txBody>
        </p:sp>
      </p:grpSp>
      <p:sp>
        <p:nvSpPr>
          <p:cNvPr id="7" name="向右箭號 6"/>
          <p:cNvSpPr/>
          <p:nvPr/>
        </p:nvSpPr>
        <p:spPr>
          <a:xfrm rot="2700000">
            <a:off x="5591175" y="2087563"/>
            <a:ext cx="757237" cy="547688"/>
          </a:xfrm>
          <a:prstGeom prst="rightArrow">
            <a:avLst/>
          </a:prstGeom>
          <a:solidFill>
            <a:srgbClr val="3C3C3C"/>
          </a:solidFill>
          <a:ln w="19050">
            <a:solidFill>
              <a:srgbClr val="3C3C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p>
        </p:txBody>
      </p:sp>
      <p:sp>
        <p:nvSpPr>
          <p:cNvPr id="25" name="向右箭號 24"/>
          <p:cNvSpPr/>
          <p:nvPr/>
        </p:nvSpPr>
        <p:spPr>
          <a:xfrm rot="13500000">
            <a:off x="2422525" y="5259388"/>
            <a:ext cx="757237" cy="547688"/>
          </a:xfrm>
          <a:prstGeom prst="rightArrow">
            <a:avLst/>
          </a:prstGeom>
          <a:solidFill>
            <a:srgbClr val="3C3C3C"/>
          </a:solidFill>
          <a:ln w="19050">
            <a:solidFill>
              <a:srgbClr val="3C3C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p>
        </p:txBody>
      </p:sp>
      <p:sp>
        <p:nvSpPr>
          <p:cNvPr id="26" name="向右箭號 25"/>
          <p:cNvSpPr/>
          <p:nvPr/>
        </p:nvSpPr>
        <p:spPr>
          <a:xfrm rot="8100000">
            <a:off x="5603875" y="5357813"/>
            <a:ext cx="757238" cy="547687"/>
          </a:xfrm>
          <a:prstGeom prst="rightArrow">
            <a:avLst/>
          </a:prstGeom>
          <a:solidFill>
            <a:srgbClr val="3C3C3C"/>
          </a:solidFill>
          <a:ln w="19050">
            <a:solidFill>
              <a:srgbClr val="3C3C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p>
        </p:txBody>
      </p:sp>
      <p:sp>
        <p:nvSpPr>
          <p:cNvPr id="27" name="向右箭號 26"/>
          <p:cNvSpPr/>
          <p:nvPr/>
        </p:nvSpPr>
        <p:spPr>
          <a:xfrm rot="18900000">
            <a:off x="2493963" y="1987550"/>
            <a:ext cx="757237" cy="547688"/>
          </a:xfrm>
          <a:prstGeom prst="rightArrow">
            <a:avLst/>
          </a:prstGeom>
          <a:solidFill>
            <a:srgbClr val="3C3C3C"/>
          </a:solidFill>
          <a:ln w="19050">
            <a:solidFill>
              <a:srgbClr val="3C3C3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4211638" y="2565400"/>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3200" i="1" dirty="0" smtClean="0">
                <a:solidFill>
                  <a:srgbClr val="3C3C3C"/>
                </a:solidFill>
              </a:rPr>
              <a:t>Alphay…fijando estándares y elevando expectativas</a:t>
            </a:r>
            <a:endParaRPr lang="es-MX" sz="3200" i="1" dirty="0">
              <a:solidFill>
                <a:srgbClr val="3C3C3C"/>
              </a:solidFill>
            </a:endParaRPr>
          </a:p>
        </p:txBody>
      </p:sp>
      <p:sp>
        <p:nvSpPr>
          <p:cNvPr id="11267" name="Rectangle 3"/>
          <p:cNvSpPr>
            <a:spLocks noChangeArrowheads="1"/>
          </p:cNvSpPr>
          <p:nvPr/>
        </p:nvSpPr>
        <p:spPr bwMode="auto">
          <a:xfrm>
            <a:off x="352425" y="4438650"/>
            <a:ext cx="5046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3600" b="1" dirty="0" smtClean="0">
                <a:solidFill>
                  <a:srgbClr val="3C3C3C"/>
                </a:solidFill>
              </a:rPr>
              <a:t>Estándares de Excelencia </a:t>
            </a:r>
            <a:endParaRPr lang="es-MX" sz="3600" b="1" dirty="0">
              <a:solidFill>
                <a:srgbClr val="3C3C3C"/>
              </a:solidFill>
            </a:endParaRPr>
          </a:p>
        </p:txBody>
      </p:sp>
      <p:sp>
        <p:nvSpPr>
          <p:cNvPr id="11268" name="Content Placeholder 6"/>
          <p:cNvSpPr txBox="1">
            <a:spLocks/>
          </p:cNvSpPr>
          <p:nvPr/>
        </p:nvSpPr>
        <p:spPr bwMode="auto">
          <a:xfrm>
            <a:off x="385763" y="5157788"/>
            <a:ext cx="83629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spcBef>
                <a:spcPct val="20000"/>
              </a:spcBef>
              <a:buFont typeface="Arial" charset="0"/>
              <a:buChar char="•"/>
            </a:pPr>
            <a:r>
              <a:rPr lang="es-MX" sz="2400" dirty="0" smtClean="0">
                <a:solidFill>
                  <a:srgbClr val="3C3C3C"/>
                </a:solidFill>
              </a:rPr>
              <a:t>Ingredientes cultivados orgánicamente</a:t>
            </a:r>
          </a:p>
          <a:p>
            <a:pPr>
              <a:spcBef>
                <a:spcPct val="20000"/>
              </a:spcBef>
              <a:buFont typeface="Arial" charset="0"/>
              <a:buChar char="•"/>
            </a:pPr>
            <a:r>
              <a:rPr lang="es-MX" sz="2400" dirty="0" smtClean="0">
                <a:solidFill>
                  <a:srgbClr val="3C3C3C"/>
                </a:solidFill>
              </a:rPr>
              <a:t>Cumple con la Proposición 65 de California de Estándares sobre Metales Pesados</a:t>
            </a:r>
          </a:p>
          <a:p>
            <a:pPr>
              <a:spcBef>
                <a:spcPct val="20000"/>
              </a:spcBef>
              <a:buFont typeface="Arial" charset="0"/>
              <a:buChar char="•"/>
            </a:pPr>
            <a:r>
              <a:rPr lang="es-MX" sz="2400" dirty="0" smtClean="0">
                <a:solidFill>
                  <a:srgbClr val="3C3C3C"/>
                </a:solidFill>
              </a:rPr>
              <a:t>Certificado Kosher</a:t>
            </a:r>
            <a:endParaRPr lang="es-MX" sz="2400" dirty="0">
              <a:solidFill>
                <a:srgbClr val="3C3C3C"/>
              </a:solidFill>
            </a:endParaRPr>
          </a:p>
        </p:txBody>
      </p:sp>
      <p:pic>
        <p:nvPicPr>
          <p:cNvPr id="14342" name="Picture 3"/>
          <p:cNvPicPr>
            <a:picLocks noChangeAspect="1" noChangeArrowheads="1"/>
          </p:cNvPicPr>
          <p:nvPr/>
        </p:nvPicPr>
        <p:blipFill>
          <a:blip r:embed="rId3"/>
          <a:stretch>
            <a:fillRect/>
          </a:stretch>
        </p:blipFill>
        <p:spPr bwMode="auto">
          <a:xfrm>
            <a:off x="360313" y="1580320"/>
            <a:ext cx="3529012" cy="238283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cxnSp>
        <p:nvCxnSpPr>
          <p:cNvPr id="8" name="直線接點 7"/>
          <p:cNvCxnSpPr/>
          <p:nvPr/>
        </p:nvCxnSpPr>
        <p:spPr>
          <a:xfrm>
            <a:off x="352425" y="5065713"/>
            <a:ext cx="720090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827089" y="4165600"/>
            <a:ext cx="79248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MX" sz="3900" b="1" dirty="0" smtClean="0"/>
              <a:t>5 Elementos - 5000 años de sabiduría     </a:t>
            </a:r>
            <a:endParaRPr lang="es-MX" sz="3900" b="1" dirty="0"/>
          </a:p>
        </p:txBody>
      </p:sp>
      <p:pic>
        <p:nvPicPr>
          <p:cNvPr id="11267" name="Picture 3" descr="5_elements_banner.jpg"/>
          <p:cNvPicPr>
            <a:picLocks noChangeAspect="1"/>
          </p:cNvPicPr>
          <p:nvPr/>
        </p:nvPicPr>
        <p:blipFill>
          <a:blip r:embed="rId3">
            <a:extLst>
              <a:ext uri="{28A0092B-C50C-407E-A947-70E740481C1C}">
                <a14:useLocalDpi xmlns:a14="http://schemas.microsoft.com/office/drawing/2010/main" val="0"/>
              </a:ext>
            </a:extLst>
          </a:blip>
          <a:srcRect l="2113" t="5202" r="2357" b="14436"/>
          <a:stretch>
            <a:fillRect/>
          </a:stretch>
        </p:blipFill>
        <p:spPr bwMode="auto">
          <a:xfrm>
            <a:off x="1403350" y="1989138"/>
            <a:ext cx="64087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27088" y="1196975"/>
            <a:ext cx="7205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s-MX" sz="4000" b="1" i="1" dirty="0" smtClean="0"/>
              <a:t>¿Qué es </a:t>
            </a:r>
            <a:r>
              <a:rPr lang="es-MX" sz="4000" dirty="0" smtClean="0"/>
              <a:t>lo que </a:t>
            </a:r>
            <a:r>
              <a:rPr lang="es-MX" sz="4000" b="1" i="1" dirty="0" smtClean="0"/>
              <a:t>hacemos?</a:t>
            </a:r>
            <a:endParaRPr lang="es-MX" sz="4000" dirty="0"/>
          </a:p>
        </p:txBody>
      </p:sp>
      <p:sp>
        <p:nvSpPr>
          <p:cNvPr id="7" name="TextBox 2"/>
          <p:cNvSpPr txBox="1">
            <a:spLocks noChangeArrowheads="1"/>
          </p:cNvSpPr>
          <p:nvPr/>
        </p:nvSpPr>
        <p:spPr bwMode="auto">
          <a:xfrm>
            <a:off x="1619250" y="4965700"/>
            <a:ext cx="6265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s-MX" sz="2400" dirty="0" smtClean="0">
                <a:solidFill>
                  <a:srgbClr val="3C3C3C"/>
                </a:solidFill>
              </a:rPr>
              <a:t>Base de la</a:t>
            </a:r>
          </a:p>
          <a:p>
            <a:pPr algn="r" eaLnBrk="1" hangingPunct="1"/>
            <a:r>
              <a:rPr lang="es-MX" sz="2400" b="1" dirty="0" smtClean="0">
                <a:solidFill>
                  <a:srgbClr val="3C3C3C"/>
                </a:solidFill>
              </a:rPr>
              <a:t>Medicina China Tradicional</a:t>
            </a:r>
          </a:p>
          <a:p>
            <a:pPr algn="r" eaLnBrk="1" hangingPunct="1"/>
            <a:r>
              <a:rPr lang="es-MX" sz="2400" dirty="0" smtClean="0">
                <a:solidFill>
                  <a:srgbClr val="3C3C3C"/>
                </a:solidFill>
              </a:rPr>
              <a:t>  Comprobada por el tiempo</a:t>
            </a:r>
            <a:endParaRPr lang="es-MX" sz="2400" dirty="0">
              <a:solidFill>
                <a:srgbClr val="3C3C3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9600" y="1600200"/>
            <a:ext cx="3733800" cy="5057775"/>
          </a:xfrm>
        </p:spPr>
        <p:txBody>
          <a:bodyPr rtlCol="0">
            <a:normAutofit/>
          </a:bodyPr>
          <a:lstStyle/>
          <a:p>
            <a:pPr eaLnBrk="1" fontAlgn="auto" hangingPunct="1">
              <a:spcAft>
                <a:spcPts val="0"/>
              </a:spcAft>
              <a:buFont typeface="Arial"/>
              <a:buChar char="•"/>
              <a:defRPr/>
            </a:pPr>
            <a:r>
              <a:rPr lang="es-MX" sz="2800" b="1" i="1" dirty="0" smtClean="0">
                <a:solidFill>
                  <a:schemeClr val="tx2">
                    <a:lumMod val="60000"/>
                    <a:lumOff val="40000"/>
                  </a:schemeClr>
                </a:solidFill>
              </a:rPr>
              <a:t>Interno  </a:t>
            </a:r>
          </a:p>
          <a:p>
            <a:pPr eaLnBrk="1" fontAlgn="auto" hangingPunct="1">
              <a:spcAft>
                <a:spcPts val="0"/>
              </a:spcAft>
              <a:buFont typeface="Arial"/>
              <a:buNone/>
              <a:defRPr/>
            </a:pPr>
            <a:r>
              <a:rPr lang="es-MX" sz="2400" dirty="0" smtClean="0"/>
              <a:t>-  </a:t>
            </a:r>
            <a:r>
              <a:rPr lang="es-MX" sz="2400" dirty="0" smtClean="0">
                <a:latin typeface="+mj-lt"/>
              </a:rPr>
              <a:t>Lo que consumimos</a:t>
            </a:r>
          </a:p>
          <a:p>
            <a:pPr eaLnBrk="1" fontAlgn="auto" hangingPunct="1">
              <a:spcAft>
                <a:spcPts val="0"/>
              </a:spcAft>
              <a:buFont typeface="Arial" charset="0"/>
              <a:buNone/>
              <a:defRPr/>
            </a:pPr>
            <a:r>
              <a:rPr lang="es-MX" sz="2400" dirty="0" smtClean="0">
                <a:latin typeface="+mj-lt"/>
              </a:rPr>
              <a:t>-  Lo que ponemos en nuestro organismo en la forma de nutrición, productos de comida integrales y bebidas nutritivas </a:t>
            </a:r>
          </a:p>
        </p:txBody>
      </p:sp>
      <p:sp>
        <p:nvSpPr>
          <p:cNvPr id="4" name="Content Placeholder 3"/>
          <p:cNvSpPr>
            <a:spLocks noGrp="1"/>
          </p:cNvSpPr>
          <p:nvPr>
            <p:ph sz="quarter" idx="4294967295"/>
          </p:nvPr>
        </p:nvSpPr>
        <p:spPr>
          <a:xfrm>
            <a:off x="4800600" y="1600200"/>
            <a:ext cx="3733800" cy="4114800"/>
          </a:xfrm>
        </p:spPr>
        <p:txBody>
          <a:bodyPr rtlCol="0">
            <a:normAutofit/>
          </a:bodyPr>
          <a:lstStyle/>
          <a:p>
            <a:pPr eaLnBrk="1" fontAlgn="auto" hangingPunct="1">
              <a:spcAft>
                <a:spcPts val="0"/>
              </a:spcAft>
              <a:buFont typeface="Arial"/>
              <a:buChar char="•"/>
              <a:defRPr/>
            </a:pPr>
            <a:r>
              <a:rPr lang="es-MX" sz="2800" b="1" i="1" dirty="0" smtClean="0">
                <a:solidFill>
                  <a:schemeClr val="tx2">
                    <a:lumMod val="60000"/>
                    <a:lumOff val="40000"/>
                  </a:schemeClr>
                </a:solidFill>
              </a:rPr>
              <a:t>Externo </a:t>
            </a:r>
          </a:p>
          <a:p>
            <a:pPr eaLnBrk="1" fontAlgn="auto" hangingPunct="1">
              <a:spcAft>
                <a:spcPts val="0"/>
              </a:spcAft>
              <a:buFontTx/>
              <a:buChar char="-"/>
              <a:defRPr/>
            </a:pPr>
            <a:r>
              <a:rPr lang="es-MX" sz="2400" dirty="0" smtClean="0">
                <a:latin typeface="+mj-lt"/>
              </a:rPr>
              <a:t>Aquello con lo que nos rodeamos </a:t>
            </a:r>
          </a:p>
          <a:p>
            <a:pPr eaLnBrk="1" fontAlgn="auto" hangingPunct="1">
              <a:spcAft>
                <a:spcPts val="0"/>
              </a:spcAft>
              <a:buFont typeface="Arial"/>
              <a:buNone/>
              <a:defRPr/>
            </a:pPr>
            <a:r>
              <a:rPr lang="es-MX" sz="2400" dirty="0" smtClean="0">
                <a:latin typeface="+mj-lt"/>
              </a:rPr>
              <a:t>-    Los productos que nos protegen de pies a cabeza y nos permiten tener balance</a:t>
            </a:r>
          </a:p>
        </p:txBody>
      </p:sp>
      <p:sp>
        <p:nvSpPr>
          <p:cNvPr id="88068" name="Title 1"/>
          <p:cNvSpPr>
            <a:spLocks noGrp="1"/>
          </p:cNvSpPr>
          <p:nvPr>
            <p:ph type="title"/>
          </p:nvPr>
        </p:nvSpPr>
        <p:spPr>
          <a:xfrm>
            <a:off x="468313" y="549275"/>
            <a:ext cx="8229600" cy="1143000"/>
          </a:xfrm>
        </p:spPr>
        <p:txBody>
          <a:bodyPr/>
          <a:lstStyle/>
          <a:p>
            <a:pPr eaLnBrk="1" hangingPunct="1">
              <a:defRPr/>
            </a:pPr>
            <a:r>
              <a:rPr lang="es-MX" b="1" dirty="0" smtClean="0">
                <a:latin typeface="+mn-lt"/>
              </a:rPr>
              <a:t>El Ambiente</a:t>
            </a:r>
          </a:p>
        </p:txBody>
      </p:sp>
      <p:pic>
        <p:nvPicPr>
          <p:cNvPr id="13317" name="Picture 5" descr="C:\Users\TestICloud\Desktop\StartUp\Images\imagesCATKS3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150" y="4292600"/>
            <a:ext cx="14478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Alphay PowerPoi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Alphay PowerPoint Templates</Template>
  <TotalTime>11937</TotalTime>
  <Words>5557</Words>
  <Application>Microsoft Macintosh PowerPoint</Application>
  <PresentationFormat>On-screen Show (4:3)</PresentationFormat>
  <Paragraphs>405</Paragraphs>
  <Slides>33</Slides>
  <Notes>33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1_Alphay PowerPoint Templates</vt:lpstr>
      <vt:lpstr>2_Office Theme</vt:lpstr>
      <vt:lpstr>PowerPoint Presentation</vt:lpstr>
      <vt:lpstr>PowerPoint Presentation</vt:lpstr>
      <vt:lpstr>Un pasado de orgullo  y un futuro brillante</vt:lpstr>
      <vt:lpstr>PowerPoint Presentation</vt:lpstr>
      <vt:lpstr>PowerPoint Presentation</vt:lpstr>
      <vt:lpstr>PowerPoint Presentation</vt:lpstr>
      <vt:lpstr>PowerPoint Presentation</vt:lpstr>
      <vt:lpstr>PowerPoint Presentation</vt:lpstr>
      <vt:lpstr>El Ambiente</vt:lpstr>
      <vt:lpstr>PowerPoint Presentation</vt:lpstr>
      <vt:lpstr>PowerPoint Presentation</vt:lpstr>
      <vt:lpstr>PowerPoint Presentation</vt:lpstr>
      <vt:lpstr>Bebidas de Café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SN</dc:creator>
  <cp:lastModifiedBy>- -</cp:lastModifiedBy>
  <cp:revision>891</cp:revision>
  <cp:lastPrinted>2013-06-21T22:24:07Z</cp:lastPrinted>
  <dcterms:created xsi:type="dcterms:W3CDTF">2013-05-01T03:53:37Z</dcterms:created>
  <dcterms:modified xsi:type="dcterms:W3CDTF">2019-04-27T15:14:12Z</dcterms:modified>
</cp:coreProperties>
</file>