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29" r:id="rId28"/>
    <p:sldId id="283" r:id="rId29"/>
    <p:sldId id="330" r:id="rId30"/>
    <p:sldId id="285" r:id="rId31"/>
    <p:sldId id="286" r:id="rId32"/>
    <p:sldId id="287" r:id="rId33"/>
    <p:sldId id="331" r:id="rId34"/>
    <p:sldId id="332" r:id="rId35"/>
    <p:sldId id="333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26" r:id="rId47"/>
    <p:sldId id="301" r:id="rId48"/>
    <p:sldId id="302" r:id="rId49"/>
    <p:sldId id="303" r:id="rId50"/>
    <p:sldId id="325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27" r:id="rId59"/>
    <p:sldId id="312" r:id="rId60"/>
    <p:sldId id="313" r:id="rId61"/>
    <p:sldId id="314" r:id="rId62"/>
    <p:sldId id="315" r:id="rId63"/>
    <p:sldId id="328" r:id="rId64"/>
    <p:sldId id="318" r:id="rId65"/>
    <p:sldId id="319" r:id="rId66"/>
    <p:sldId id="320" r:id="rId67"/>
    <p:sldId id="321" r:id="rId68"/>
  </p:sldIdLst>
  <p:sldSz cx="13004800" cy="9753600"/>
  <p:notesSz cx="6858000" cy="9144000"/>
  <p:defaultTextStyle>
    <a:defPPr>
      <a:defRPr lang="en-US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1104" y="15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E5C14-C138-4748-B9BA-F1648C8D3EBE}" type="datetimeFigureOut">
              <a:rPr lang="en-CA" smtClean="0"/>
              <a:t>5/06/15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7E639-3D5A-4754-AACA-E35C7E4883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421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3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FA7-367A-41AA-B9F4-7FCC75EEBA8C}" type="datetimeFigureOut">
              <a:rPr lang="en-CA" smtClean="0"/>
              <a:t>5/06/15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9A66-E615-4B4D-B5A4-2809F2685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7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894442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17FA7-367A-41AA-B9F4-7FCC75EEBA8C}" type="datetimeFigureOut">
              <a:rPr lang="en-CA" smtClean="0"/>
              <a:t>5/06/15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29A66-E615-4B4D-B5A4-2809F2685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0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1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9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3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450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168" y="1715504"/>
            <a:ext cx="8656279" cy="5653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6145" y="791816"/>
            <a:ext cx="7282687" cy="497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cap="all" spc="100" dirty="0" smtClean="0">
                <a:latin typeface="Adobe Garamond Pro"/>
                <a:cs typeface="Adobe Garamond Pro"/>
              </a:rPr>
              <a:t>UNILEVEL MONTHLY COMMISSION</a:t>
            </a:r>
            <a:endParaRPr kumimoji="0" lang="en-US" sz="2800" u="none" strike="noStrike" cap="all" spc="100" normalizeH="0" baseline="0" dirty="0">
              <a:ln>
                <a:noFill/>
              </a:ln>
              <a:effectLst/>
              <a:uFillTx/>
              <a:latin typeface="Adobe Garamond Pro"/>
              <a:cs typeface="Adobe Garamond Pro"/>
              <a:sym typeface="Helvetica Ligh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037904" y="7601008"/>
            <a:ext cx="8063929" cy="1525888"/>
            <a:chOff x="2037904" y="7601008"/>
            <a:chExt cx="8063929" cy="1525888"/>
          </a:xfrm>
        </p:grpSpPr>
        <p:sp>
          <p:nvSpPr>
            <p:cNvPr id="8" name="TextBox 7"/>
            <p:cNvSpPr txBox="1"/>
            <p:nvPr/>
          </p:nvSpPr>
          <p:spPr>
            <a:xfrm>
              <a:off x="5460380" y="7747990"/>
              <a:ext cx="2376932" cy="1058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algn="ctr" rtl="0" latinLnBrk="1" hangingPunct="0">
                <a:lnSpc>
                  <a:spcPct val="90000"/>
                </a:lnSpc>
              </a:pPr>
              <a:r>
                <a:rPr lang="zh-CN" altLang="en-US" sz="2300" i="1" spc="50" dirty="0">
                  <a:latin typeface="Adobe Garamond Pro"/>
                  <a:cs typeface="Adobe Garamond Pro"/>
                </a:rPr>
                <a:t>只达到</a:t>
              </a:r>
              <a:r>
                <a:rPr lang="en-US" altLang="zh-CN" sz="2300" i="1" spc="50" dirty="0">
                  <a:latin typeface="Adobe Garamond Pro"/>
                  <a:cs typeface="Adobe Garamond Pro"/>
                </a:rPr>
                <a:t>10%</a:t>
              </a:r>
              <a:r>
                <a:rPr lang="zh-CN" altLang="en-US" sz="2300" i="1" spc="50" dirty="0" smtClean="0">
                  <a:latin typeface="Adobe Garamond Pro"/>
                  <a:cs typeface="Adobe Garamond Pro"/>
                </a:rPr>
                <a:t>，</a:t>
              </a:r>
              <a:endParaRPr lang="en-CA" altLang="zh-CN" sz="2300" i="1" spc="50" dirty="0" smtClean="0">
                <a:latin typeface="Adobe Garamond Pro"/>
                <a:cs typeface="Adobe Garamond Pro"/>
              </a:endParaRPr>
            </a:p>
            <a:p>
              <a:pPr algn="ctr" rtl="0" latinLnBrk="1" hangingPunct="0">
                <a:lnSpc>
                  <a:spcPct val="90000"/>
                </a:lnSpc>
              </a:pPr>
              <a:r>
                <a:rPr lang="zh-CN" altLang="en-US" sz="2300" i="1" spc="50" dirty="0" smtClean="0">
                  <a:latin typeface="Adobe Garamond Pro"/>
                  <a:cs typeface="Adobe Garamond Pro"/>
                </a:rPr>
                <a:t>一</a:t>
              </a:r>
              <a:r>
                <a:rPr lang="zh-CN" altLang="en-US" sz="2300" i="1" spc="50" dirty="0">
                  <a:latin typeface="Adobe Garamond Pro"/>
                  <a:cs typeface="Adobe Garamond Pro"/>
                </a:rPr>
                <a:t>个月也可赚取</a:t>
              </a:r>
              <a:endParaRPr lang="en-CA" altLang="zh-CN" sz="2300" i="1" spc="50" dirty="0">
                <a:latin typeface="Adobe Garamond Pro"/>
                <a:cs typeface="Adobe Garamond Pro"/>
              </a:endParaRPr>
            </a:p>
            <a:p>
              <a:pPr algn="ctr" rtl="0" latinLnBrk="1" hangingPunct="0">
                <a:lnSpc>
                  <a:spcPct val="90000"/>
                </a:lnSpc>
              </a:pPr>
              <a:r>
                <a:rPr lang="en-US" altLang="zh-CN" sz="2300" i="1" spc="50" dirty="0">
                  <a:latin typeface="Adobe Garamond Pro"/>
                  <a:cs typeface="Adobe Garamond Pro"/>
                </a:rPr>
                <a:t>44,000</a:t>
              </a:r>
              <a:r>
                <a:rPr lang="zh-CN" altLang="en-US" sz="2300" i="1" spc="50" dirty="0">
                  <a:latin typeface="Adobe Garamond Pro"/>
                  <a:cs typeface="Adobe Garamond Pro"/>
                </a:rPr>
                <a:t>美金</a:t>
              </a:r>
              <a:r>
                <a:rPr lang="en-US" altLang="zh-CN" sz="2300" i="1" spc="50" dirty="0">
                  <a:latin typeface="Adobe Garamond Pro"/>
                  <a:cs typeface="Adobe Garamond Pro"/>
                </a:rPr>
                <a:t>!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037904" y="7601008"/>
              <a:ext cx="8063929" cy="1525888"/>
              <a:chOff x="2037904" y="7601008"/>
              <a:chExt cx="8063929" cy="152588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8129132" y="7747990"/>
                <a:ext cx="1972701" cy="7950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rtl="0" latinLnBrk="1" hangingPunct="0">
                  <a:lnSpc>
                    <a:spcPct val="90000"/>
                  </a:lnSpc>
                </a:pPr>
                <a:r>
                  <a:rPr lang="zh-CN" altLang="en-US" sz="2500" i="1" spc="50" dirty="0">
                    <a:latin typeface="Adobe Garamond Pro"/>
                    <a:cs typeface="Adobe Garamond Pro"/>
                  </a:rPr>
                  <a:t>无限制的多层次奖金</a:t>
                </a:r>
                <a:endParaRPr lang="en-US" sz="2500" i="1" spc="50" dirty="0">
                  <a:latin typeface="Adobe Garamond Pro"/>
                  <a:cs typeface="Adobe Garamond Pro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37904" y="7747990"/>
                <a:ext cx="3236212" cy="7950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rtl="0" latinLnBrk="1" hangingPunct="0">
                  <a:lnSpc>
                    <a:spcPct val="90000"/>
                  </a:lnSpc>
                </a:pPr>
                <a:r>
                  <a:rPr lang="zh-CN" altLang="en-US" sz="2500" i="1" spc="50" dirty="0">
                    <a:latin typeface="Adobe Garamond Pro"/>
                    <a:cs typeface="Adobe Garamond Pro"/>
                  </a:rPr>
                  <a:t>达到</a:t>
                </a:r>
                <a:r>
                  <a:rPr lang="en-US" altLang="zh-CN" sz="2500" i="1" spc="50" dirty="0">
                    <a:latin typeface="Adobe Garamond Pro"/>
                    <a:cs typeface="Adobe Garamond Pro"/>
                  </a:rPr>
                  <a:t>50%</a:t>
                </a:r>
                <a:r>
                  <a:rPr lang="zh-CN" altLang="en-US" sz="2500" i="1" spc="50" dirty="0">
                    <a:latin typeface="Adobe Garamond Pro"/>
                    <a:cs typeface="Adobe Garamond Pro"/>
                  </a:rPr>
                  <a:t>，一个</a:t>
                </a:r>
                <a:r>
                  <a:rPr lang="zh-CN" altLang="en-US" sz="2500" i="1" spc="50" dirty="0" smtClean="0">
                    <a:latin typeface="Adobe Garamond Pro"/>
                    <a:cs typeface="Adobe Garamond Pro"/>
                  </a:rPr>
                  <a:t>月</a:t>
                </a:r>
                <a:endParaRPr lang="en-CA" altLang="zh-CN" sz="2500" i="1" spc="50" dirty="0" smtClean="0">
                  <a:latin typeface="Adobe Garamond Pro"/>
                  <a:cs typeface="Adobe Garamond Pro"/>
                </a:endParaRPr>
              </a:p>
              <a:p>
                <a:pPr rtl="0" latinLnBrk="1" hangingPunct="0">
                  <a:lnSpc>
                    <a:spcPct val="90000"/>
                  </a:lnSpc>
                </a:pPr>
                <a:r>
                  <a:rPr lang="zh-CN" altLang="en-US" sz="2500" i="1" spc="50" dirty="0" smtClean="0">
                    <a:latin typeface="Adobe Garamond Pro"/>
                    <a:cs typeface="Adobe Garamond Pro"/>
                  </a:rPr>
                  <a:t>就</a:t>
                </a:r>
                <a:r>
                  <a:rPr lang="zh-CN" altLang="en-US" sz="2500" i="1" spc="50" dirty="0">
                    <a:latin typeface="Adobe Garamond Pro"/>
                    <a:cs typeface="Adobe Garamond Pro"/>
                  </a:rPr>
                  <a:t>可赚取</a:t>
                </a:r>
                <a:r>
                  <a:rPr lang="en-US" altLang="zh-CN" sz="2500" i="1" spc="50" dirty="0" smtClean="0">
                    <a:latin typeface="Adobe Garamond Pro"/>
                    <a:cs typeface="Adobe Garamond Pro"/>
                  </a:rPr>
                  <a:t>221,000</a:t>
                </a:r>
                <a:r>
                  <a:rPr lang="zh-CN" altLang="en-US" sz="2500" i="1" spc="50" dirty="0" smtClean="0">
                    <a:latin typeface="Adobe Garamond Pro"/>
                    <a:cs typeface="Adobe Garamond Pro"/>
                  </a:rPr>
                  <a:t>美</a:t>
                </a:r>
                <a:r>
                  <a:rPr lang="zh-CN" altLang="en-US" sz="2500" i="1" spc="50" dirty="0">
                    <a:latin typeface="Adobe Garamond Pro"/>
                    <a:cs typeface="Adobe Garamond Pro"/>
                  </a:rPr>
                  <a:t>金</a:t>
                </a:r>
                <a:r>
                  <a:rPr lang="en-US" altLang="zh-CN" sz="2500" i="1" spc="50" dirty="0">
                    <a:latin typeface="Adobe Garamond Pro"/>
                    <a:cs typeface="Adobe Garamond Pro"/>
                  </a:rPr>
                  <a:t>!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5422280" y="7601008"/>
                <a:ext cx="2415032" cy="1525888"/>
                <a:chOff x="5422280" y="7601008"/>
                <a:chExt cx="2415032" cy="1525888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>
                  <a:off x="7837312" y="7601008"/>
                  <a:ext cx="0" cy="1525888"/>
                </a:xfrm>
                <a:prstGeom prst="line">
                  <a:avLst/>
                </a:prstGeom>
                <a:noFill/>
                <a:ln w="6350" cap="flat" cmpd="sng">
                  <a:solidFill>
                    <a:srgbClr val="5C5C5C"/>
                  </a:solidFill>
                  <a:prstDash val="solid"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422280" y="7601008"/>
                  <a:ext cx="0" cy="1525888"/>
                </a:xfrm>
                <a:prstGeom prst="line">
                  <a:avLst/>
                </a:prstGeom>
                <a:noFill/>
                <a:ln w="6350" cap="flat" cmpd="sng">
                  <a:solidFill>
                    <a:srgbClr val="5C5C5C"/>
                  </a:solidFill>
                  <a:prstDash val="solid"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</p:grpSp>
      <p:grpSp>
        <p:nvGrpSpPr>
          <p:cNvPr id="43" name="Group 42"/>
          <p:cNvGrpSpPr/>
          <p:nvPr/>
        </p:nvGrpSpPr>
        <p:grpSpPr>
          <a:xfrm>
            <a:off x="4846215" y="6818154"/>
            <a:ext cx="5484760" cy="872034"/>
            <a:chOff x="4846215" y="6818154"/>
            <a:chExt cx="5484760" cy="872034"/>
          </a:xfrm>
        </p:grpSpPr>
        <p:sp>
          <p:nvSpPr>
            <p:cNvPr id="12" name="TextBox 11"/>
            <p:cNvSpPr txBox="1"/>
            <p:nvPr/>
          </p:nvSpPr>
          <p:spPr>
            <a:xfrm>
              <a:off x="8332725" y="6818154"/>
              <a:ext cx="1998250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US" sz="2000" spc="50" dirty="0" smtClean="0">
                  <a:latin typeface="Aktiv Grotesk Medium"/>
                  <a:cs typeface="Aktiv Grotesk Medium"/>
                </a:rPr>
                <a:t>$442,890</a:t>
              </a:r>
              <a:endParaRPr lang="en-US" sz="2000" spc="50" dirty="0">
                <a:latin typeface="Aktiv Grotesk Medium"/>
                <a:cs typeface="Aktiv Grotesk Medium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46215" y="6846588"/>
              <a:ext cx="2101051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US" sz="1800" spc="50" dirty="0" smtClean="0">
                  <a:latin typeface="Aktiv Grotesk Medium"/>
                  <a:cs typeface="Aktiv Grotesk Medium"/>
                </a:rPr>
                <a:t>TOTAL</a:t>
              </a:r>
              <a:endParaRPr lang="en-US" sz="1800" spc="50" dirty="0">
                <a:latin typeface="Aktiv Grotesk Medium"/>
                <a:cs typeface="Aktiv Grotesk Medium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69744" y="1827579"/>
            <a:ext cx="1719694" cy="856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US" sz="1900" spc="50" dirty="0" smtClean="0">
                <a:solidFill>
                  <a:schemeClr val="bg1"/>
                </a:solidFill>
                <a:latin typeface="Aktiv Grotesk Light"/>
                <a:cs typeface="Aktiv Grotesk Light"/>
              </a:rPr>
              <a:t>VOLUME</a:t>
            </a:r>
            <a:endParaRPr lang="en-US" sz="1900" spc="50" dirty="0">
              <a:solidFill>
                <a:schemeClr val="bg1"/>
              </a:solidFill>
              <a:latin typeface="Aktiv Grotesk Light"/>
              <a:cs typeface="Aktiv Grotesk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3944" y="1827579"/>
            <a:ext cx="885188" cy="856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US" sz="1900" spc="50" dirty="0" smtClean="0">
                <a:solidFill>
                  <a:schemeClr val="bg1"/>
                </a:solidFill>
                <a:latin typeface="Aktiv Grotesk Light"/>
                <a:cs typeface="Aktiv Grotesk Light"/>
              </a:rPr>
              <a:t>PAY %</a:t>
            </a:r>
            <a:endParaRPr lang="en-US" sz="1900" spc="50" dirty="0">
              <a:solidFill>
                <a:schemeClr val="bg1"/>
              </a:solidFill>
              <a:latin typeface="Aktiv Grotesk Light"/>
              <a:cs typeface="Aktiv Grotesk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32724" y="1827579"/>
            <a:ext cx="2111874" cy="856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US" sz="1900" spc="50" dirty="0" smtClean="0">
                <a:solidFill>
                  <a:schemeClr val="bg1"/>
                </a:solidFill>
                <a:latin typeface="Aktiv Grotesk Light"/>
                <a:cs typeface="Aktiv Grotesk Light"/>
              </a:rPr>
              <a:t>COMMISSION</a:t>
            </a:r>
            <a:endParaRPr lang="en-US" sz="1900" spc="50" dirty="0">
              <a:solidFill>
                <a:schemeClr val="bg1"/>
              </a:solidFill>
              <a:latin typeface="Aktiv Grotesk Light"/>
              <a:cs typeface="Aktiv Grotesk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5200" y="1827579"/>
            <a:ext cx="885188" cy="856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US" sz="1900" spc="50" dirty="0" smtClean="0">
                <a:solidFill>
                  <a:schemeClr val="bg1"/>
                </a:solidFill>
                <a:latin typeface="Aktiv Grotesk Light"/>
                <a:cs typeface="Aktiv Grotesk Light"/>
              </a:rPr>
              <a:t>LEVEL</a:t>
            </a:r>
            <a:endParaRPr lang="en-US" sz="1900" spc="50" dirty="0">
              <a:solidFill>
                <a:schemeClr val="bg1"/>
              </a:solidFill>
              <a:latin typeface="Aktiv Grotesk Light"/>
              <a:cs typeface="Aktiv Grotesk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8064" y="1827579"/>
            <a:ext cx="1851770" cy="856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US" sz="1900" spc="50" dirty="0" smtClean="0">
                <a:solidFill>
                  <a:schemeClr val="bg1"/>
                </a:solidFill>
                <a:latin typeface="Aktiv Grotesk Light"/>
                <a:cs typeface="Aktiv Grotesk Light"/>
              </a:rPr>
              <a:t>DISTRIBUTOR</a:t>
            </a:r>
            <a:endParaRPr lang="en-US" sz="1900" spc="50" dirty="0">
              <a:solidFill>
                <a:schemeClr val="bg1"/>
              </a:solidFill>
              <a:latin typeface="Aktiv Grotesk Light"/>
              <a:cs typeface="Aktiv Grotesk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41721" y="2341412"/>
            <a:ext cx="8358776" cy="555793"/>
            <a:chOff x="2341721" y="2341412"/>
            <a:chExt cx="8358776" cy="555793"/>
          </a:xfrm>
        </p:grpSpPr>
        <p:sp>
          <p:nvSpPr>
            <p:cNvPr id="19" name="TextBox 18"/>
            <p:cNvSpPr txBox="1"/>
            <p:nvPr/>
          </p:nvSpPr>
          <p:spPr>
            <a:xfrm>
              <a:off x="5347200" y="2341412"/>
              <a:ext cx="1600067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300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09324" y="2341412"/>
              <a:ext cx="929286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15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32724" y="2341412"/>
              <a:ext cx="2367773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$</a:t>
              </a:r>
              <a:r>
                <a:rPr lang="en-US" sz="1700" dirty="0" smtClean="0">
                  <a:latin typeface="Aktiv Grotesk Thin"/>
                  <a:cs typeface="Aktiv Grotesk Thin"/>
                </a:rPr>
                <a:t>45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17974" y="2341412"/>
              <a:ext cx="1600067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3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41721" y="2341412"/>
              <a:ext cx="929286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1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90706" y="9157546"/>
            <a:ext cx="5726188" cy="5745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ctr">
              <a:spcAft>
                <a:spcPts val="400"/>
              </a:spcAft>
            </a:pPr>
            <a:r>
              <a:rPr lang="zh-CN" altLang="en-US" sz="1200" dirty="0">
                <a:latin typeface="Aktiv Grotesk Thin"/>
                <a:cs typeface="Aktiv Grotesk Thin"/>
              </a:rPr>
              <a:t>以上的数字仅供参考。 </a:t>
            </a:r>
          </a:p>
          <a:p>
            <a:pPr algn="ctr">
              <a:spcAft>
                <a:spcPts val="400"/>
              </a:spcAft>
            </a:pPr>
            <a:r>
              <a:rPr lang="zh-CN" altLang="en-US" sz="1200" dirty="0">
                <a:latin typeface="Aktiv Grotesk Thin"/>
                <a:cs typeface="Aktiv Grotesk Thin"/>
              </a:rPr>
              <a:t>实际结果会因时间，精力，和整体组织销售而变化。</a:t>
            </a:r>
            <a:endParaRPr lang="en-US" sz="1200" dirty="0">
              <a:latin typeface="Aktiv Grotesk Thin"/>
              <a:cs typeface="Aktiv Grotesk Thi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41721" y="2790357"/>
            <a:ext cx="8358776" cy="555793"/>
            <a:chOff x="2341721" y="2790357"/>
            <a:chExt cx="8358776" cy="555793"/>
          </a:xfrm>
        </p:grpSpPr>
        <p:sp>
          <p:nvSpPr>
            <p:cNvPr id="25" name="TextBox 24"/>
            <p:cNvSpPr txBox="1"/>
            <p:nvPr/>
          </p:nvSpPr>
          <p:spPr>
            <a:xfrm>
              <a:off x="5347200" y="2790357"/>
              <a:ext cx="1600067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900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09324" y="2790357"/>
              <a:ext cx="929286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5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32724" y="2790357"/>
              <a:ext cx="2367773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$45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17974" y="2790357"/>
              <a:ext cx="1600067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9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41721" y="2790357"/>
              <a:ext cx="929286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kumimoji="0" lang="en-US" sz="1700" u="none" strike="noStrike" cap="none" normalizeH="0" baseline="0" dirty="0" smtClean="0">
                  <a:ln>
                    <a:noFill/>
                  </a:ln>
                  <a:effectLst/>
                  <a:uFillTx/>
                  <a:latin typeface="Aktiv Grotesk Thin"/>
                  <a:cs typeface="Aktiv Grotesk Thin"/>
                  <a:sym typeface="Helvetica Light"/>
                </a:rPr>
                <a:t>2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341721" y="3252129"/>
            <a:ext cx="8358776" cy="555793"/>
            <a:chOff x="2341721" y="3252129"/>
            <a:chExt cx="8358776" cy="555793"/>
          </a:xfrm>
        </p:grpSpPr>
        <p:sp>
          <p:nvSpPr>
            <p:cNvPr id="31" name="TextBox 30"/>
            <p:cNvSpPr txBox="1"/>
            <p:nvPr/>
          </p:nvSpPr>
          <p:spPr>
            <a:xfrm>
              <a:off x="5347200" y="3252129"/>
              <a:ext cx="1600067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2,700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09324" y="3252129"/>
              <a:ext cx="929286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5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32724" y="3252129"/>
              <a:ext cx="2367773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$135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17974" y="3252129"/>
              <a:ext cx="1600067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27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41721" y="3252129"/>
              <a:ext cx="929286" cy="555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3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41721" y="3675420"/>
            <a:ext cx="8358776" cy="3274999"/>
            <a:chOff x="2341721" y="3675420"/>
            <a:chExt cx="8358776" cy="3274999"/>
          </a:xfrm>
        </p:grpSpPr>
        <p:sp>
          <p:nvSpPr>
            <p:cNvPr id="36" name="TextBox 35"/>
            <p:cNvSpPr txBox="1"/>
            <p:nvPr/>
          </p:nvSpPr>
          <p:spPr>
            <a:xfrm>
              <a:off x="5347200" y="3675420"/>
              <a:ext cx="1600067" cy="3274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8,100</a:t>
              </a:r>
              <a:endParaRPr lang="en-US" sz="1700" dirty="0">
                <a:latin typeface="Aktiv Grotesk Thin"/>
                <a:cs typeface="Aktiv Grotesk Thin"/>
              </a:endParaRP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24,300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72,900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218,700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656,100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1,968,300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5,904,900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09324" y="3675420"/>
              <a:ext cx="929286" cy="3274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5</a:t>
              </a:r>
              <a:endParaRPr lang="en-US" sz="1700" dirty="0">
                <a:latin typeface="Aktiv Grotesk Thin"/>
                <a:cs typeface="Aktiv Grotesk Thin"/>
              </a:endParaRP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5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5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5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5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5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5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32724" y="3675420"/>
              <a:ext cx="2367773" cy="3274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$</a:t>
              </a:r>
              <a:r>
                <a:rPr lang="en-US" sz="1700" dirty="0">
                  <a:latin typeface="Aktiv Grotesk Thin"/>
                  <a:cs typeface="Aktiv Grotesk Thin"/>
                </a:rPr>
                <a:t>405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$1,215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$3,645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$10,935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$32,805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$98,415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$295,245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17974" y="3675420"/>
              <a:ext cx="1600067" cy="3274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81</a:t>
              </a:r>
              <a:endParaRPr lang="en-US" sz="1700" dirty="0">
                <a:latin typeface="Aktiv Grotesk Thin"/>
                <a:cs typeface="Aktiv Grotesk Thin"/>
              </a:endParaRP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243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729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2,187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6,561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19,683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>
                  <a:latin typeface="Aktiv Grotesk Thin"/>
                  <a:cs typeface="Aktiv Grotesk Thin"/>
                </a:rPr>
                <a:t>59,049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41721" y="3675420"/>
              <a:ext cx="929286" cy="3274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kumimoji="0" lang="en-US" sz="1700" u="none" strike="noStrike" cap="none" normalizeH="0" baseline="0" dirty="0" smtClean="0">
                  <a:ln>
                    <a:noFill/>
                  </a:ln>
                  <a:effectLst/>
                  <a:uFillTx/>
                  <a:latin typeface="Aktiv Grotesk Thin"/>
                  <a:cs typeface="Aktiv Grotesk Thin"/>
                  <a:sym typeface="Helvetica Light"/>
                </a:rPr>
                <a:t>4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5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kumimoji="0" lang="en-US" sz="1700" u="none" strike="noStrike" cap="none" normalizeH="0" baseline="0" dirty="0" smtClean="0">
                  <a:ln>
                    <a:noFill/>
                  </a:ln>
                  <a:effectLst/>
                  <a:uFillTx/>
                  <a:latin typeface="Aktiv Grotesk Thin"/>
                  <a:cs typeface="Aktiv Grotesk Thin"/>
                  <a:sym typeface="Helvetica Light"/>
                </a:rPr>
                <a:t>6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7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kumimoji="0" lang="en-US" sz="1700" u="none" strike="noStrike" cap="none" normalizeH="0" baseline="0" dirty="0" smtClean="0">
                  <a:ln>
                    <a:noFill/>
                  </a:ln>
                  <a:effectLst/>
                  <a:uFillTx/>
                  <a:latin typeface="Aktiv Grotesk Thin"/>
                  <a:cs typeface="Aktiv Grotesk Thin"/>
                  <a:sym typeface="Helvetica Light"/>
                </a:rPr>
                <a:t>8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lang="en-US" sz="1700" dirty="0" smtClean="0">
                  <a:latin typeface="Aktiv Grotesk Thin"/>
                  <a:cs typeface="Aktiv Grotesk Thin"/>
                </a:rPr>
                <a:t>9</a:t>
              </a:r>
            </a:p>
            <a:p>
              <a:pPr rtl="0" latinLnBrk="1" hangingPunct="0">
                <a:lnSpc>
                  <a:spcPct val="85000"/>
                </a:lnSpc>
                <a:spcAft>
                  <a:spcPts val="1800"/>
                </a:spcAft>
              </a:pPr>
              <a:r>
                <a:rPr kumimoji="0" lang="en-US" sz="1700" u="none" strike="noStrike" cap="none" normalizeH="0" baseline="0" dirty="0" smtClean="0">
                  <a:ln>
                    <a:noFill/>
                  </a:ln>
                  <a:effectLst/>
                  <a:uFillTx/>
                  <a:latin typeface="Aktiv Grotesk Thin"/>
                  <a:cs typeface="Aktiv Grotesk Thin"/>
                  <a:sym typeface="Helvetica Light"/>
                </a:rPr>
                <a:t>10</a:t>
              </a:r>
              <a:endParaRPr kumimoji="0" lang="en-US" sz="1700" u="none" strike="noStrike" cap="none" normalizeH="0" baseline="0" dirty="0">
                <a:ln>
                  <a:noFill/>
                </a:ln>
                <a:effectLst/>
                <a:uFillTx/>
                <a:latin typeface="Aktiv Grotesk Thin"/>
                <a:cs typeface="Aktiv Grotesk Thin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6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000791" cy="975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3238219"/>
            <a:ext cx="13000791" cy="26851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algn="ctr" rtl="0" latinLnBrk="1" hangingPunct="0"/>
            <a:r>
              <a:rPr lang="zh-CN" altLang="en-US" sz="7100" spc="100" dirty="0">
                <a:solidFill>
                  <a:schemeClr val="bg1"/>
                </a:solidFill>
                <a:latin typeface="+mn-ea"/>
                <a:cs typeface="Adobe Garamond Pro Italic"/>
              </a:rPr>
              <a:t>第一步</a:t>
            </a:r>
          </a:p>
          <a:p>
            <a:pPr algn="ctr" rtl="0" latinLnBrk="1" hangingPunct="0"/>
            <a:endParaRPr lang="zh-CN" altLang="en-US" spc="100" dirty="0">
              <a:solidFill>
                <a:schemeClr val="bg1"/>
              </a:solidFill>
              <a:latin typeface="+mn-ea"/>
              <a:cs typeface="Adobe Garamond Pro Italic"/>
            </a:endParaRPr>
          </a:p>
          <a:p>
            <a:pPr algn="ctr" rtl="0" latinLnBrk="1" hangingPunct="0"/>
            <a:r>
              <a:rPr lang="zh-CN" altLang="en-US" sz="3600" i="1" spc="100" dirty="0">
                <a:solidFill>
                  <a:schemeClr val="bg1"/>
                </a:solidFill>
                <a:latin typeface="+mn-ea"/>
                <a:cs typeface="Adobe Garamond Pro Italic"/>
              </a:rPr>
              <a:t>购买</a:t>
            </a:r>
            <a:r>
              <a:rPr lang="en-US" altLang="zh-CN" sz="3600" i="1" spc="100" dirty="0">
                <a:solidFill>
                  <a:schemeClr val="bg1"/>
                </a:solidFill>
                <a:latin typeface="+mn-ea"/>
                <a:cs typeface="Adobe Garamond Pro Italic"/>
              </a:rPr>
              <a:t>$35 </a:t>
            </a:r>
            <a:r>
              <a:rPr lang="zh-CN" altLang="en-US" sz="3600" i="1" spc="100" dirty="0">
                <a:solidFill>
                  <a:schemeClr val="bg1"/>
                </a:solidFill>
                <a:latin typeface="+mn-ea"/>
                <a:cs typeface="Adobe Garamond Pro Italic"/>
              </a:rPr>
              <a:t>的经销商入会组合。</a:t>
            </a:r>
          </a:p>
          <a:p>
            <a:pPr algn="ctr" rtl="0" latinLnBrk="1" hangingPunct="0"/>
            <a:r>
              <a:rPr lang="zh-CN" altLang="en-US" sz="3600" i="1" spc="100" dirty="0">
                <a:solidFill>
                  <a:schemeClr val="bg1"/>
                </a:solidFill>
                <a:latin typeface="+mn-ea"/>
                <a:cs typeface="Adobe Garamond Pro Italic"/>
              </a:rPr>
              <a:t>这是成爲安惠独立经销商的唯一条件 。  </a:t>
            </a:r>
          </a:p>
        </p:txBody>
      </p:sp>
    </p:spTree>
    <p:extLst>
      <p:ext uri="{BB962C8B-B14F-4D97-AF65-F5344CB8AC3E}">
        <p14:creationId xmlns:p14="http://schemas.microsoft.com/office/powerpoint/2010/main" val="42080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25583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180</Words>
  <Application>Microsoft Office PowerPoint</Application>
  <PresentationFormat>Custom</PresentationFormat>
  <Paragraphs>70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</dc:creator>
  <cp:lastModifiedBy>Wendy</cp:lastModifiedBy>
  <cp:revision>8</cp:revision>
  <dcterms:created xsi:type="dcterms:W3CDTF">2015-01-09T00:40:51Z</dcterms:created>
  <dcterms:modified xsi:type="dcterms:W3CDTF">2015-05-06T23:58:54Z</dcterms:modified>
</cp:coreProperties>
</file>